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6" r:id="rId2"/>
  </p:sldMasterIdLst>
  <p:notesMasterIdLst>
    <p:notesMasterId r:id="rId40"/>
  </p:notesMasterIdLst>
  <p:sldIdLst>
    <p:sldId id="256" r:id="rId3"/>
    <p:sldId id="257" r:id="rId4"/>
    <p:sldId id="258" r:id="rId5"/>
    <p:sldId id="259" r:id="rId6"/>
    <p:sldId id="260" r:id="rId7"/>
    <p:sldId id="267" r:id="rId8"/>
    <p:sldId id="263" r:id="rId9"/>
    <p:sldId id="264" r:id="rId10"/>
    <p:sldId id="265" r:id="rId11"/>
    <p:sldId id="266" r:id="rId12"/>
    <p:sldId id="37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1" r:id="rId30"/>
    <p:sldId id="285" r:id="rId31"/>
    <p:sldId id="287" r:id="rId32"/>
    <p:sldId id="288" r:id="rId33"/>
    <p:sldId id="289" r:id="rId34"/>
    <p:sldId id="286" r:id="rId35"/>
    <p:sldId id="291" r:id="rId36"/>
    <p:sldId id="292" r:id="rId37"/>
    <p:sldId id="376" r:id="rId38"/>
    <p:sldId id="294" r:id="rId39"/>
  </p:sldIdLst>
  <p:sldSz cx="9144000" cy="5143500" type="screen16x9"/>
  <p:notesSz cx="6858000" cy="9144000"/>
  <p:embeddedFontLst>
    <p:embeddedFont>
      <p:font typeface="Crimson Text" panose="020B0604020202020204" charset="0"/>
      <p:regular r:id="rId41"/>
      <p:bold r:id="rId42"/>
      <p:italic r:id="rId43"/>
      <p:boldItalic r:id="rId44"/>
    </p:embeddedFont>
    <p:embeddedFont>
      <p:font typeface="Josefin Sans" pitchFamily="2" charset="0"/>
      <p:regular r:id="rId45"/>
      <p:bold r:id="rId46"/>
    </p:embeddedFont>
    <p:embeddedFont>
      <p:font typeface="Lato" panose="020F0502020204030203" pitchFamily="34" charset="0"/>
      <p:regular r:id="rId47"/>
      <p:bold r:id="rId48"/>
      <p:italic r:id="rId49"/>
      <p:boldItalic r:id="rId50"/>
    </p:embeddedFont>
    <p:embeddedFont>
      <p:font typeface="Mako" panose="020B0604020202020204" charset="0"/>
      <p:regular r:id="rId51"/>
    </p:embeddedFont>
    <p:embeddedFont>
      <p:font typeface="Merriweather Light" panose="00000400000000000000" pitchFamily="2" charset="0"/>
      <p:regular r:id="rId52"/>
      <p:bold r:id="rId53"/>
      <p:italic r:id="rId54"/>
      <p:boldItalic r:id="rId55"/>
    </p:embeddedFont>
    <p:embeddedFont>
      <p:font typeface="Montserrat" panose="00000500000000000000" pitchFamily="2" charset="0"/>
      <p:regular r:id="rId56"/>
      <p:bold r:id="rId57"/>
      <p:italic r:id="rId58"/>
      <p:boldItalic r:id="rId59"/>
    </p:embeddedFont>
    <p:embeddedFont>
      <p:font typeface="Open Sans" panose="020B0606030504020204" pitchFamily="34" charset="0"/>
      <p:regular r:id="rId60"/>
      <p:bold r:id="rId61"/>
      <p:italic r:id="rId62"/>
      <p:boldItalic r:id="rId63"/>
    </p:embeddedFont>
    <p:embeddedFont>
      <p:font typeface="Open Sans SemiBold" panose="020B0706030804020204" pitchFamily="34" charset="0"/>
      <p:regular r:id="rId64"/>
      <p:bold r:id="rId65"/>
      <p:italic r:id="rId66"/>
      <p:boldItalic r:id="rId67"/>
    </p:embeddedFont>
    <p:embeddedFont>
      <p:font typeface="Russo One" panose="020B0604020202020204" charset="0"/>
      <p:regular r:id="rId68"/>
    </p:embeddedFont>
    <p:embeddedFont>
      <p:font typeface="Vidaloka" panose="020B0604020202020204" charset="0"/>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font" Target="fonts/font11.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184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9" name="Google Shape;5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92" name="Google Shape;59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7" name="Google Shape;617;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p3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Google Shape;75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0" name="Google Shape;81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3" name="Google Shape;82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p4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4" name="Google Shape;85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0" name="Google Shape;86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3" name="Google Shape;84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9" name="Google Shape;87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p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8"/>
        <p:cNvGrpSpPr/>
        <p:nvPr/>
      </p:nvGrpSpPr>
      <p:grpSpPr>
        <a:xfrm>
          <a:off x="0" y="0"/>
          <a:ext cx="0" cy="0"/>
          <a:chOff x="0" y="0"/>
          <a:chExt cx="0" cy="0"/>
        </a:xfrm>
      </p:grpSpPr>
      <p:cxnSp>
        <p:nvCxnSpPr>
          <p:cNvPr id="9" name="Google Shape;9;p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 name="Google Shape;10;p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 name="Google Shape;11;p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 name="Google Shape;12;p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11"/>
          <p:cNvSpPr txBox="1">
            <a:spLocks noGrp="1"/>
          </p:cNvSpPr>
          <p:nvPr>
            <p:ph type="subTitle" idx="1"/>
          </p:nvPr>
        </p:nvSpPr>
        <p:spPr>
          <a:xfrm>
            <a:off x="2247500" y="1433050"/>
            <a:ext cx="18381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65" name="Google Shape;65;p11"/>
          <p:cNvSpPr txBox="1">
            <a:spLocks noGrp="1"/>
          </p:cNvSpPr>
          <p:nvPr>
            <p:ph type="subTitle" idx="2"/>
          </p:nvPr>
        </p:nvSpPr>
        <p:spPr>
          <a:xfrm>
            <a:off x="2247500" y="1790050"/>
            <a:ext cx="5160300" cy="2754000"/>
          </a:xfrm>
          <a:prstGeom prst="rect">
            <a:avLst/>
          </a:prstGeom>
          <a:noFill/>
          <a:ln>
            <a:noFill/>
          </a:ln>
        </p:spPr>
        <p:txBody>
          <a:bodyPr spcFirstLastPara="1" wrap="square" lIns="91425" tIns="91425" rIns="91425" bIns="91425" anchor="t" anchorCtr="0">
            <a:noAutofit/>
          </a:bodyPr>
          <a:lstStyle>
            <a:lvl1pPr marR="50800" lvl="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66" name="Google Shape;66;p11"/>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67" name="Google Shape;67;p1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8" name="Google Shape;68;p1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1122500" y="1073000"/>
            <a:ext cx="6899100" cy="285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71" name="Google Shape;71;p1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2" name="Google Shape;72;p1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3" name="Google Shape;73;p12"/>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74" name="Google Shape;74;p12"/>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13"/>
          <p:cNvSpPr txBox="1">
            <a:spLocks noGrp="1"/>
          </p:cNvSpPr>
          <p:nvPr>
            <p:ph type="subTitle" idx="1"/>
          </p:nvPr>
        </p:nvSpPr>
        <p:spPr>
          <a:xfrm>
            <a:off x="89595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77" name="Google Shape;77;p13"/>
          <p:cNvSpPr txBox="1">
            <a:spLocks noGrp="1"/>
          </p:cNvSpPr>
          <p:nvPr>
            <p:ph type="title"/>
          </p:nvPr>
        </p:nvSpPr>
        <p:spPr>
          <a:xfrm>
            <a:off x="713225" y="445025"/>
            <a:ext cx="5679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78" name="Google Shape;78;p1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9" name="Google Shape;79;p1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0" name="Google Shape;80;p13"/>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14"/>
          <p:cNvSpPr txBox="1">
            <a:spLocks noGrp="1"/>
          </p:cNvSpPr>
          <p:nvPr>
            <p:ph type="title" hasCustomPrompt="1"/>
          </p:nvPr>
        </p:nvSpPr>
        <p:spPr>
          <a:xfrm>
            <a:off x="713225" y="1345363"/>
            <a:ext cx="7717500" cy="164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3" name="Google Shape;83;p14"/>
          <p:cNvSpPr txBox="1">
            <a:spLocks noGrp="1"/>
          </p:cNvSpPr>
          <p:nvPr>
            <p:ph type="subTitle" idx="1"/>
          </p:nvPr>
        </p:nvSpPr>
        <p:spPr>
          <a:xfrm>
            <a:off x="1514325" y="3188648"/>
            <a:ext cx="6120300" cy="37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a:endParaRPr/>
          </a:p>
        </p:txBody>
      </p:sp>
      <p:cxnSp>
        <p:nvCxnSpPr>
          <p:cNvPr id="84" name="Google Shape;84;p1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5" name="Google Shape;85;p1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6" name="Google Shape;86;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87" name="Google Shape;87;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713225" y="445025"/>
            <a:ext cx="3583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1" name="Google Shape;91;p16"/>
          <p:cNvSpPr txBox="1">
            <a:spLocks noGrp="1"/>
          </p:cNvSpPr>
          <p:nvPr>
            <p:ph type="subTitle" idx="1"/>
          </p:nvPr>
        </p:nvSpPr>
        <p:spPr>
          <a:xfrm>
            <a:off x="50010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92" name="Google Shape;92;p16"/>
          <p:cNvSpPr txBox="1">
            <a:spLocks noGrp="1"/>
          </p:cNvSpPr>
          <p:nvPr>
            <p:ph type="subTitle" idx="2"/>
          </p:nvPr>
        </p:nvSpPr>
        <p:spPr>
          <a:xfrm>
            <a:off x="50010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3" name="Google Shape;93;p16"/>
          <p:cNvSpPr txBox="1">
            <a:spLocks noGrp="1"/>
          </p:cNvSpPr>
          <p:nvPr>
            <p:ph type="subTitle" idx="3"/>
          </p:nvPr>
        </p:nvSpPr>
        <p:spPr>
          <a:xfrm>
            <a:off x="16552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94" name="Google Shape;94;p16"/>
          <p:cNvSpPr txBox="1">
            <a:spLocks noGrp="1"/>
          </p:cNvSpPr>
          <p:nvPr>
            <p:ph type="subTitle" idx="4"/>
          </p:nvPr>
        </p:nvSpPr>
        <p:spPr>
          <a:xfrm>
            <a:off x="16552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5" name="Google Shape;95;p16"/>
          <p:cNvSpPr txBox="1">
            <a:spLocks noGrp="1"/>
          </p:cNvSpPr>
          <p:nvPr>
            <p:ph type="subTitle" idx="5"/>
          </p:nvPr>
        </p:nvSpPr>
        <p:spPr>
          <a:xfrm>
            <a:off x="50010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96" name="Google Shape;96;p16"/>
          <p:cNvSpPr txBox="1">
            <a:spLocks noGrp="1"/>
          </p:cNvSpPr>
          <p:nvPr>
            <p:ph type="subTitle" idx="6"/>
          </p:nvPr>
        </p:nvSpPr>
        <p:spPr>
          <a:xfrm>
            <a:off x="500100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7" name="Google Shape;97;p16"/>
          <p:cNvSpPr txBox="1">
            <a:spLocks noGrp="1"/>
          </p:cNvSpPr>
          <p:nvPr>
            <p:ph type="subTitle" idx="7"/>
          </p:nvPr>
        </p:nvSpPr>
        <p:spPr>
          <a:xfrm>
            <a:off x="16552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98" name="Google Shape;98;p16"/>
          <p:cNvSpPr txBox="1">
            <a:spLocks noGrp="1"/>
          </p:cNvSpPr>
          <p:nvPr>
            <p:ph type="subTitle" idx="8"/>
          </p:nvPr>
        </p:nvSpPr>
        <p:spPr>
          <a:xfrm>
            <a:off x="165525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9" name="Google Shape;99;p16"/>
          <p:cNvSpPr txBox="1">
            <a:spLocks noGrp="1"/>
          </p:cNvSpPr>
          <p:nvPr>
            <p:ph type="title" idx="9"/>
          </p:nvPr>
        </p:nvSpPr>
        <p:spPr>
          <a:xfrm>
            <a:off x="23786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00" name="Google Shape;100;p16"/>
          <p:cNvSpPr txBox="1">
            <a:spLocks noGrp="1"/>
          </p:cNvSpPr>
          <p:nvPr>
            <p:ph type="title" idx="13"/>
          </p:nvPr>
        </p:nvSpPr>
        <p:spPr>
          <a:xfrm>
            <a:off x="57244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01" name="Google Shape;101;p16"/>
          <p:cNvSpPr txBox="1">
            <a:spLocks noGrp="1"/>
          </p:cNvSpPr>
          <p:nvPr>
            <p:ph type="title" idx="14"/>
          </p:nvPr>
        </p:nvSpPr>
        <p:spPr>
          <a:xfrm>
            <a:off x="237870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02" name="Google Shape;102;p16"/>
          <p:cNvSpPr txBox="1">
            <a:spLocks noGrp="1"/>
          </p:cNvSpPr>
          <p:nvPr>
            <p:ph type="title" idx="15"/>
          </p:nvPr>
        </p:nvSpPr>
        <p:spPr>
          <a:xfrm>
            <a:off x="572445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cxnSp>
        <p:nvCxnSpPr>
          <p:cNvPr id="103" name="Google Shape;103;p1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4" name="Google Shape;104;p1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7200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7" name="Google Shape;107;p17"/>
          <p:cNvSpPr txBox="1">
            <a:spLocks noGrp="1"/>
          </p:cNvSpPr>
          <p:nvPr>
            <p:ph type="title" idx="2"/>
          </p:nvPr>
        </p:nvSpPr>
        <p:spPr>
          <a:xfrm>
            <a:off x="14826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08" name="Google Shape;108;p17"/>
          <p:cNvSpPr txBox="1">
            <a:spLocks noGrp="1"/>
          </p:cNvSpPr>
          <p:nvPr>
            <p:ph type="subTitle" idx="1"/>
          </p:nvPr>
        </p:nvSpPr>
        <p:spPr>
          <a:xfrm>
            <a:off x="720000" y="2081199"/>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7"/>
          <p:cNvSpPr txBox="1">
            <a:spLocks noGrp="1"/>
          </p:cNvSpPr>
          <p:nvPr>
            <p:ph type="title" idx="3"/>
          </p:nvPr>
        </p:nvSpPr>
        <p:spPr>
          <a:xfrm>
            <a:off x="34038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0" name="Google Shape;110;p17"/>
          <p:cNvSpPr txBox="1">
            <a:spLocks noGrp="1"/>
          </p:cNvSpPr>
          <p:nvPr>
            <p:ph type="title" idx="4"/>
          </p:nvPr>
        </p:nvSpPr>
        <p:spPr>
          <a:xfrm>
            <a:off x="41664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11" name="Google Shape;111;p17"/>
          <p:cNvSpPr txBox="1">
            <a:spLocks noGrp="1"/>
          </p:cNvSpPr>
          <p:nvPr>
            <p:ph type="subTitle" idx="5"/>
          </p:nvPr>
        </p:nvSpPr>
        <p:spPr>
          <a:xfrm>
            <a:off x="34038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6"/>
          </p:nvPr>
        </p:nvSpPr>
        <p:spPr>
          <a:xfrm>
            <a:off x="60876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3" name="Google Shape;113;p17"/>
          <p:cNvSpPr txBox="1">
            <a:spLocks noGrp="1"/>
          </p:cNvSpPr>
          <p:nvPr>
            <p:ph type="title" idx="7"/>
          </p:nvPr>
        </p:nvSpPr>
        <p:spPr>
          <a:xfrm>
            <a:off x="68502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14" name="Google Shape;114;p17"/>
          <p:cNvSpPr txBox="1">
            <a:spLocks noGrp="1"/>
          </p:cNvSpPr>
          <p:nvPr>
            <p:ph type="subTitle" idx="8"/>
          </p:nvPr>
        </p:nvSpPr>
        <p:spPr>
          <a:xfrm>
            <a:off x="60876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7"/>
          <p:cNvSpPr txBox="1">
            <a:spLocks noGrp="1"/>
          </p:cNvSpPr>
          <p:nvPr>
            <p:ph type="title" idx="9"/>
          </p:nvPr>
        </p:nvSpPr>
        <p:spPr>
          <a:xfrm>
            <a:off x="7200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6" name="Google Shape;116;p17"/>
          <p:cNvSpPr txBox="1">
            <a:spLocks noGrp="1"/>
          </p:cNvSpPr>
          <p:nvPr>
            <p:ph type="title" idx="13"/>
          </p:nvPr>
        </p:nvSpPr>
        <p:spPr>
          <a:xfrm>
            <a:off x="14826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17" name="Google Shape;117;p17"/>
          <p:cNvSpPr txBox="1">
            <a:spLocks noGrp="1"/>
          </p:cNvSpPr>
          <p:nvPr>
            <p:ph type="subTitle" idx="14"/>
          </p:nvPr>
        </p:nvSpPr>
        <p:spPr>
          <a:xfrm>
            <a:off x="7200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7"/>
          <p:cNvSpPr txBox="1">
            <a:spLocks noGrp="1"/>
          </p:cNvSpPr>
          <p:nvPr>
            <p:ph type="title" idx="15"/>
          </p:nvPr>
        </p:nvSpPr>
        <p:spPr>
          <a:xfrm>
            <a:off x="34038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9" name="Google Shape;119;p17"/>
          <p:cNvSpPr txBox="1">
            <a:spLocks noGrp="1"/>
          </p:cNvSpPr>
          <p:nvPr>
            <p:ph type="title" idx="16"/>
          </p:nvPr>
        </p:nvSpPr>
        <p:spPr>
          <a:xfrm>
            <a:off x="41664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20" name="Google Shape;120;p17"/>
          <p:cNvSpPr txBox="1">
            <a:spLocks noGrp="1"/>
          </p:cNvSpPr>
          <p:nvPr>
            <p:ph type="subTitle" idx="17"/>
          </p:nvPr>
        </p:nvSpPr>
        <p:spPr>
          <a:xfrm>
            <a:off x="34038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7"/>
          <p:cNvSpPr txBox="1">
            <a:spLocks noGrp="1"/>
          </p:cNvSpPr>
          <p:nvPr>
            <p:ph type="title" idx="18"/>
          </p:nvPr>
        </p:nvSpPr>
        <p:spPr>
          <a:xfrm>
            <a:off x="60876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2" name="Google Shape;122;p17"/>
          <p:cNvSpPr txBox="1">
            <a:spLocks noGrp="1"/>
          </p:cNvSpPr>
          <p:nvPr>
            <p:ph type="title" idx="19"/>
          </p:nvPr>
        </p:nvSpPr>
        <p:spPr>
          <a:xfrm>
            <a:off x="68502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23" name="Google Shape;123;p17"/>
          <p:cNvSpPr txBox="1">
            <a:spLocks noGrp="1"/>
          </p:cNvSpPr>
          <p:nvPr>
            <p:ph type="subTitle" idx="20"/>
          </p:nvPr>
        </p:nvSpPr>
        <p:spPr>
          <a:xfrm>
            <a:off x="60876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7"/>
          <p:cNvSpPr txBox="1">
            <a:spLocks noGrp="1"/>
          </p:cNvSpPr>
          <p:nvPr>
            <p:ph type="title" idx="21"/>
          </p:nvPr>
        </p:nvSpPr>
        <p:spPr>
          <a:xfrm>
            <a:off x="2332400" y="445025"/>
            <a:ext cx="4479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125" name="Google Shape;125;p1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6" name="Google Shape;126;p1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7" name="Google Shape;127;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8" name="Google Shape;128;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2410500" y="2808253"/>
            <a:ext cx="4323000" cy="49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31" name="Google Shape;131;p18"/>
          <p:cNvSpPr txBox="1">
            <a:spLocks noGrp="1"/>
          </p:cNvSpPr>
          <p:nvPr>
            <p:ph type="subTitle" idx="1"/>
          </p:nvPr>
        </p:nvSpPr>
        <p:spPr>
          <a:xfrm>
            <a:off x="1842900" y="1661963"/>
            <a:ext cx="5458200" cy="9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32" name="Google Shape;132;p1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3" name="Google Shape;133;p1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699900" y="2821263"/>
            <a:ext cx="4323000" cy="49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36" name="Google Shape;136;p19"/>
          <p:cNvSpPr txBox="1">
            <a:spLocks noGrp="1"/>
          </p:cNvSpPr>
          <p:nvPr>
            <p:ph type="subTitle" idx="1"/>
          </p:nvPr>
        </p:nvSpPr>
        <p:spPr>
          <a:xfrm>
            <a:off x="699900" y="1675902"/>
            <a:ext cx="5458200" cy="99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37" name="Google Shape;137;p1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8" name="Google Shape;138;p1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9" name="Google Shape;139;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40" name="Google Shape;140;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41"/>
        <p:cNvGrpSpPr/>
        <p:nvPr/>
      </p:nvGrpSpPr>
      <p:grpSpPr>
        <a:xfrm>
          <a:off x="0" y="0"/>
          <a:ext cx="0" cy="0"/>
          <a:chOff x="0" y="0"/>
          <a:chExt cx="0" cy="0"/>
        </a:xfrm>
      </p:grpSpPr>
      <p:sp>
        <p:nvSpPr>
          <p:cNvPr id="142" name="Google Shape;142;p20"/>
          <p:cNvSpPr txBox="1">
            <a:spLocks noGrp="1"/>
          </p:cNvSpPr>
          <p:nvPr>
            <p:ph type="subTitle" idx="1"/>
          </p:nvPr>
        </p:nvSpPr>
        <p:spPr>
          <a:xfrm>
            <a:off x="264840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143" name="Google Shape;143;p20"/>
          <p:cNvSpPr txBox="1">
            <a:spLocks noGrp="1"/>
          </p:cNvSpPr>
          <p:nvPr>
            <p:ph type="title"/>
          </p:nvPr>
        </p:nvSpPr>
        <p:spPr>
          <a:xfrm>
            <a:off x="1732050" y="445025"/>
            <a:ext cx="567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cxnSp>
        <p:nvCxnSpPr>
          <p:cNvPr id="144" name="Google Shape;144;p2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45" name="Google Shape;145;p2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46" name="Google Shape;146;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47" name="Google Shape;147;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039975" y="1324500"/>
            <a:ext cx="70641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3"/>
          <p:cNvSpPr txBox="1">
            <a:spLocks noGrp="1"/>
          </p:cNvSpPr>
          <p:nvPr>
            <p:ph type="subTitle" idx="1"/>
          </p:nvPr>
        </p:nvSpPr>
        <p:spPr>
          <a:xfrm>
            <a:off x="1040000" y="3377100"/>
            <a:ext cx="7064100" cy="44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6" name="Google Shape;16;p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 name="Google Shape;17;p3"/>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8" name="Google Shape;18;p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 name="Google Shape;19;p3"/>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1994850" y="1482825"/>
            <a:ext cx="5154300" cy="129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150" name="Google Shape;150;p21"/>
          <p:cNvSpPr txBox="1">
            <a:spLocks noGrp="1"/>
          </p:cNvSpPr>
          <p:nvPr>
            <p:ph type="subTitle" idx="1"/>
          </p:nvPr>
        </p:nvSpPr>
        <p:spPr>
          <a:xfrm>
            <a:off x="2299500" y="2972150"/>
            <a:ext cx="4545000" cy="5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151" name="Google Shape;151;p2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2" name="Google Shape;152;p2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3742850" y="1549875"/>
            <a:ext cx="4545000" cy="129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0"/>
              <a:buNone/>
              <a:defRPr sz="9000"/>
            </a:lvl1pPr>
            <a:lvl2pPr lvl="1" algn="l">
              <a:lnSpc>
                <a:spcPct val="100000"/>
              </a:lnSpc>
              <a:spcBef>
                <a:spcPts val="0"/>
              </a:spcBef>
              <a:spcAft>
                <a:spcPts val="0"/>
              </a:spcAft>
              <a:buSzPts val="9000"/>
              <a:buNone/>
              <a:defRPr sz="9000"/>
            </a:lvl2pPr>
            <a:lvl3pPr lvl="2" algn="l">
              <a:lnSpc>
                <a:spcPct val="100000"/>
              </a:lnSpc>
              <a:spcBef>
                <a:spcPts val="0"/>
              </a:spcBef>
              <a:spcAft>
                <a:spcPts val="0"/>
              </a:spcAft>
              <a:buSzPts val="9000"/>
              <a:buNone/>
              <a:defRPr sz="9000"/>
            </a:lvl3pPr>
            <a:lvl4pPr lvl="3" algn="l">
              <a:lnSpc>
                <a:spcPct val="100000"/>
              </a:lnSpc>
              <a:spcBef>
                <a:spcPts val="0"/>
              </a:spcBef>
              <a:spcAft>
                <a:spcPts val="0"/>
              </a:spcAft>
              <a:buSzPts val="9000"/>
              <a:buNone/>
              <a:defRPr sz="9000"/>
            </a:lvl4pPr>
            <a:lvl5pPr lvl="4" algn="l">
              <a:lnSpc>
                <a:spcPct val="100000"/>
              </a:lnSpc>
              <a:spcBef>
                <a:spcPts val="0"/>
              </a:spcBef>
              <a:spcAft>
                <a:spcPts val="0"/>
              </a:spcAft>
              <a:buSzPts val="9000"/>
              <a:buNone/>
              <a:defRPr sz="9000"/>
            </a:lvl5pPr>
            <a:lvl6pPr lvl="5" algn="l">
              <a:lnSpc>
                <a:spcPct val="100000"/>
              </a:lnSpc>
              <a:spcBef>
                <a:spcPts val="0"/>
              </a:spcBef>
              <a:spcAft>
                <a:spcPts val="0"/>
              </a:spcAft>
              <a:buSzPts val="9000"/>
              <a:buNone/>
              <a:defRPr sz="9000"/>
            </a:lvl6pPr>
            <a:lvl7pPr lvl="6" algn="l">
              <a:lnSpc>
                <a:spcPct val="100000"/>
              </a:lnSpc>
              <a:spcBef>
                <a:spcPts val="0"/>
              </a:spcBef>
              <a:spcAft>
                <a:spcPts val="0"/>
              </a:spcAft>
              <a:buSzPts val="9000"/>
              <a:buNone/>
              <a:defRPr sz="9000"/>
            </a:lvl7pPr>
            <a:lvl8pPr lvl="7" algn="l">
              <a:lnSpc>
                <a:spcPct val="100000"/>
              </a:lnSpc>
              <a:spcBef>
                <a:spcPts val="0"/>
              </a:spcBef>
              <a:spcAft>
                <a:spcPts val="0"/>
              </a:spcAft>
              <a:buSzPts val="9000"/>
              <a:buNone/>
              <a:defRPr sz="9000"/>
            </a:lvl8pPr>
            <a:lvl9pPr lvl="8" algn="l">
              <a:lnSpc>
                <a:spcPct val="100000"/>
              </a:lnSpc>
              <a:spcBef>
                <a:spcPts val="0"/>
              </a:spcBef>
              <a:spcAft>
                <a:spcPts val="0"/>
              </a:spcAft>
              <a:buSzPts val="9000"/>
              <a:buNone/>
              <a:defRPr sz="9000"/>
            </a:lvl9pPr>
          </a:lstStyle>
          <a:p>
            <a:endParaRPr/>
          </a:p>
        </p:txBody>
      </p:sp>
      <p:sp>
        <p:nvSpPr>
          <p:cNvPr id="155" name="Google Shape;155;p22"/>
          <p:cNvSpPr txBox="1">
            <a:spLocks noGrp="1"/>
          </p:cNvSpPr>
          <p:nvPr>
            <p:ph type="subTitle" idx="1"/>
          </p:nvPr>
        </p:nvSpPr>
        <p:spPr>
          <a:xfrm>
            <a:off x="3742850" y="3039213"/>
            <a:ext cx="4545000" cy="5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cxnSp>
        <p:nvCxnSpPr>
          <p:cNvPr id="156" name="Google Shape;156;p2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7" name="Google Shape;157;p2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8" name="Google Shape;158;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59" name="Google Shape;159;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60" name="Google Shape;160;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61" name="Google Shape;161;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677925" y="2511803"/>
            <a:ext cx="3714900" cy="80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4" name="Google Shape;164;p23"/>
          <p:cNvSpPr txBox="1">
            <a:spLocks noGrp="1"/>
          </p:cNvSpPr>
          <p:nvPr>
            <p:ph type="title" idx="2"/>
          </p:nvPr>
        </p:nvSpPr>
        <p:spPr>
          <a:xfrm>
            <a:off x="3741925" y="1484693"/>
            <a:ext cx="1650900" cy="978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165" name="Google Shape;165;p23"/>
          <p:cNvSpPr txBox="1">
            <a:spLocks noGrp="1"/>
          </p:cNvSpPr>
          <p:nvPr>
            <p:ph type="subTitle" idx="1"/>
          </p:nvPr>
        </p:nvSpPr>
        <p:spPr>
          <a:xfrm>
            <a:off x="831625" y="3244000"/>
            <a:ext cx="4561200" cy="393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66" name="Google Shape;166;p23"/>
          <p:cNvCxnSpPr/>
          <p:nvPr/>
        </p:nvCxnSpPr>
        <p:spPr>
          <a:xfrm rot="10800000">
            <a:off x="-30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7" name="Google Shape;167;p23"/>
          <p:cNvCxnSpPr/>
          <p:nvPr/>
        </p:nvCxnSpPr>
        <p:spPr>
          <a:xfrm rot="10800000">
            <a:off x="-30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8" name="Google Shape;168;p23"/>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69" name="Google Shape;169;p23"/>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70"/>
        <p:cNvGrpSpPr/>
        <p:nvPr/>
      </p:nvGrpSpPr>
      <p:grpSpPr>
        <a:xfrm>
          <a:off x="0" y="0"/>
          <a:ext cx="0" cy="0"/>
          <a:chOff x="0" y="0"/>
          <a:chExt cx="0" cy="0"/>
        </a:xfrm>
      </p:grpSpPr>
      <p:cxnSp>
        <p:nvCxnSpPr>
          <p:cNvPr id="171" name="Google Shape;171;p2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2" name="Google Shape;172;p2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3" name="Google Shape;173;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74" name="Google Shape;174;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75" name="Google Shape;175;p2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76" name="Google Shape;176;p2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77" name="Google Shape;177;p2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1877475" y="445025"/>
            <a:ext cx="538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0" name="Google Shape;180;p25"/>
          <p:cNvSpPr txBox="1">
            <a:spLocks noGrp="1"/>
          </p:cNvSpPr>
          <p:nvPr>
            <p:ph type="subTitle" idx="1"/>
          </p:nvPr>
        </p:nvSpPr>
        <p:spPr>
          <a:xfrm>
            <a:off x="32267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81" name="Google Shape;181;p25"/>
          <p:cNvSpPr txBox="1">
            <a:spLocks noGrp="1"/>
          </p:cNvSpPr>
          <p:nvPr>
            <p:ph type="subTitle" idx="2"/>
          </p:nvPr>
        </p:nvSpPr>
        <p:spPr>
          <a:xfrm>
            <a:off x="32267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2" name="Google Shape;182;p25"/>
          <p:cNvSpPr txBox="1">
            <a:spLocks noGrp="1"/>
          </p:cNvSpPr>
          <p:nvPr>
            <p:ph type="subTitle" idx="3"/>
          </p:nvPr>
        </p:nvSpPr>
        <p:spPr>
          <a:xfrm>
            <a:off x="7191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83" name="Google Shape;183;p25"/>
          <p:cNvSpPr txBox="1">
            <a:spLocks noGrp="1"/>
          </p:cNvSpPr>
          <p:nvPr>
            <p:ph type="subTitle" idx="4"/>
          </p:nvPr>
        </p:nvSpPr>
        <p:spPr>
          <a:xfrm>
            <a:off x="7191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4" name="Google Shape;184;p25"/>
          <p:cNvSpPr txBox="1">
            <a:spLocks noGrp="1"/>
          </p:cNvSpPr>
          <p:nvPr>
            <p:ph type="subTitle" idx="5"/>
          </p:nvPr>
        </p:nvSpPr>
        <p:spPr>
          <a:xfrm>
            <a:off x="32267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85" name="Google Shape;185;p25"/>
          <p:cNvSpPr txBox="1">
            <a:spLocks noGrp="1"/>
          </p:cNvSpPr>
          <p:nvPr>
            <p:ph type="subTitle" idx="6"/>
          </p:nvPr>
        </p:nvSpPr>
        <p:spPr>
          <a:xfrm>
            <a:off x="322670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6" name="Google Shape;186;p25"/>
          <p:cNvSpPr txBox="1">
            <a:spLocks noGrp="1"/>
          </p:cNvSpPr>
          <p:nvPr>
            <p:ph type="subTitle" idx="7"/>
          </p:nvPr>
        </p:nvSpPr>
        <p:spPr>
          <a:xfrm>
            <a:off x="7191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87" name="Google Shape;187;p25"/>
          <p:cNvSpPr txBox="1">
            <a:spLocks noGrp="1"/>
          </p:cNvSpPr>
          <p:nvPr>
            <p:ph type="subTitle" idx="8"/>
          </p:nvPr>
        </p:nvSpPr>
        <p:spPr>
          <a:xfrm>
            <a:off x="71915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713225" y="1345375"/>
            <a:ext cx="6120300" cy="164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2000">
                <a:solidFill>
                  <a:schemeClr val="accent1"/>
                </a:solidFill>
              </a:defRPr>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192" name="Google Shape;192;p26"/>
          <p:cNvSpPr txBox="1">
            <a:spLocks noGrp="1"/>
          </p:cNvSpPr>
          <p:nvPr>
            <p:ph type="subTitle" idx="1"/>
          </p:nvPr>
        </p:nvSpPr>
        <p:spPr>
          <a:xfrm>
            <a:off x="713225" y="3188648"/>
            <a:ext cx="61203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cxnSp>
        <p:nvCxnSpPr>
          <p:cNvPr id="193" name="Google Shape;193;p2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4" name="Google Shape;194;p2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5" name="Google Shape;195;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6" name="Google Shape;196;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4956100" y="2467375"/>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99" name="Google Shape;199;p27"/>
          <p:cNvSpPr txBox="1">
            <a:spLocks noGrp="1"/>
          </p:cNvSpPr>
          <p:nvPr>
            <p:ph type="title" idx="2"/>
          </p:nvPr>
        </p:nvSpPr>
        <p:spPr>
          <a:xfrm>
            <a:off x="4956100" y="1402325"/>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200" name="Google Shape;200;p27"/>
          <p:cNvSpPr txBox="1">
            <a:spLocks noGrp="1"/>
          </p:cNvSpPr>
          <p:nvPr>
            <p:ph type="subTitle" idx="1"/>
          </p:nvPr>
        </p:nvSpPr>
        <p:spPr>
          <a:xfrm>
            <a:off x="4956100" y="3116275"/>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201" name="Google Shape;201;p2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2" name="Google Shape;202;p2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3" name="Google Shape;203;p2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4373850" y="944250"/>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06" name="Google Shape;206;p28"/>
          <p:cNvSpPr txBox="1">
            <a:spLocks noGrp="1"/>
          </p:cNvSpPr>
          <p:nvPr>
            <p:ph type="title" idx="2"/>
          </p:nvPr>
        </p:nvSpPr>
        <p:spPr>
          <a:xfrm>
            <a:off x="2294850" y="1096650"/>
            <a:ext cx="1650900" cy="97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207" name="Google Shape;207;p28"/>
          <p:cNvSpPr txBox="1">
            <a:spLocks noGrp="1"/>
          </p:cNvSpPr>
          <p:nvPr>
            <p:ph type="subTitle" idx="1"/>
          </p:nvPr>
        </p:nvSpPr>
        <p:spPr>
          <a:xfrm>
            <a:off x="4373850" y="1593150"/>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208" name="Google Shape;208;p2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9" name="Google Shape;209;p2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10" name="Google Shape;210;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11" name="Google Shape;211;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12" name="Google Shape;212;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13" name="Google Shape;213;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1043725" y="922567"/>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6" name="Google Shape;216;p29"/>
          <p:cNvSpPr txBox="1">
            <a:spLocks noGrp="1"/>
          </p:cNvSpPr>
          <p:nvPr>
            <p:ph type="subTitle" idx="1"/>
          </p:nvPr>
        </p:nvSpPr>
        <p:spPr>
          <a:xfrm>
            <a:off x="1043725" y="3360938"/>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217" name="Google Shape;217;p2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18" name="Google Shape;218;p2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19" name="Google Shape;219;p29"/>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5310925" y="962565"/>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2" name="Google Shape;222;p30"/>
          <p:cNvSpPr txBox="1">
            <a:spLocks noGrp="1"/>
          </p:cNvSpPr>
          <p:nvPr>
            <p:ph type="subTitle" idx="1"/>
          </p:nvPr>
        </p:nvSpPr>
        <p:spPr>
          <a:xfrm>
            <a:off x="5310925" y="3400935"/>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solidFill>
                  <a:schemeClr val="dk1"/>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223" name="Google Shape;223;p3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24" name="Google Shape;224;p3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25" name="Google Shape;225;p3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26" name="Google Shape;226;p3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27" name="Google Shape;227;p3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28" name="Google Shape;228;p3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2714550" y="2366272"/>
            <a:ext cx="3714900" cy="8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4"/>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23" name="Google Shape;23;p4"/>
          <p:cNvSpPr txBox="1">
            <a:spLocks noGrp="1"/>
          </p:cNvSpPr>
          <p:nvPr>
            <p:ph type="subTitle" idx="1"/>
          </p:nvPr>
        </p:nvSpPr>
        <p:spPr>
          <a:xfrm>
            <a:off x="2291400" y="3076675"/>
            <a:ext cx="4561200" cy="39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24" name="Google Shape;24;p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5" name="Google Shape;25;p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6" name="Google Shape;26;p4"/>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7" name="Google Shape;27;p4"/>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9"/>
        <p:cNvGrpSpPr/>
        <p:nvPr/>
      </p:nvGrpSpPr>
      <p:grpSpPr>
        <a:xfrm>
          <a:off x="0" y="0"/>
          <a:ext cx="0" cy="0"/>
          <a:chOff x="0" y="0"/>
          <a:chExt cx="0" cy="0"/>
        </a:xfrm>
      </p:grpSpPr>
      <p:sp>
        <p:nvSpPr>
          <p:cNvPr id="230" name="Google Shape;230;p31"/>
          <p:cNvSpPr txBox="1">
            <a:spLocks noGrp="1"/>
          </p:cNvSpPr>
          <p:nvPr>
            <p:ph type="subTitle" idx="1"/>
          </p:nvPr>
        </p:nvSpPr>
        <p:spPr>
          <a:xfrm>
            <a:off x="3509000"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1" name="Google Shape;231;p31"/>
          <p:cNvSpPr txBox="1">
            <a:spLocks noGrp="1"/>
          </p:cNvSpPr>
          <p:nvPr>
            <p:ph type="subTitle" idx="2"/>
          </p:nvPr>
        </p:nvSpPr>
        <p:spPr>
          <a:xfrm>
            <a:off x="35090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2" name="Google Shape;232;p31"/>
          <p:cNvSpPr txBox="1">
            <a:spLocks noGrp="1"/>
          </p:cNvSpPr>
          <p:nvPr>
            <p:ph type="subTitle" idx="3"/>
          </p:nvPr>
        </p:nvSpPr>
        <p:spPr>
          <a:xfrm>
            <a:off x="95302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3" name="Google Shape;233;p31"/>
          <p:cNvSpPr txBox="1">
            <a:spLocks noGrp="1"/>
          </p:cNvSpPr>
          <p:nvPr>
            <p:ph type="subTitle" idx="4"/>
          </p:nvPr>
        </p:nvSpPr>
        <p:spPr>
          <a:xfrm>
            <a:off x="9531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4" name="Google Shape;234;p31"/>
          <p:cNvSpPr txBox="1">
            <a:spLocks noGrp="1"/>
          </p:cNvSpPr>
          <p:nvPr>
            <p:ph type="subTitle" idx="5"/>
          </p:nvPr>
        </p:nvSpPr>
        <p:spPr>
          <a:xfrm>
            <a:off x="606487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5" name="Google Shape;235;p31"/>
          <p:cNvSpPr txBox="1">
            <a:spLocks noGrp="1"/>
          </p:cNvSpPr>
          <p:nvPr>
            <p:ph type="subTitle" idx="6"/>
          </p:nvPr>
        </p:nvSpPr>
        <p:spPr>
          <a:xfrm>
            <a:off x="606487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6" name="Google Shape;236;p31"/>
          <p:cNvSpPr txBox="1">
            <a:spLocks noGrp="1"/>
          </p:cNvSpPr>
          <p:nvPr>
            <p:ph type="title"/>
          </p:nvPr>
        </p:nvSpPr>
        <p:spPr>
          <a:xfrm>
            <a:off x="713225" y="445025"/>
            <a:ext cx="665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7" name="Google Shape;237;p3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8" name="Google Shape;238;p3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9"/>
        <p:cNvGrpSpPr/>
        <p:nvPr/>
      </p:nvGrpSpPr>
      <p:grpSpPr>
        <a:xfrm>
          <a:off x="0" y="0"/>
          <a:ext cx="0" cy="0"/>
          <a:chOff x="0" y="0"/>
          <a:chExt cx="0" cy="0"/>
        </a:xfrm>
      </p:grpSpPr>
      <p:sp>
        <p:nvSpPr>
          <p:cNvPr id="240" name="Google Shape;240;p32"/>
          <p:cNvSpPr txBox="1">
            <a:spLocks noGrp="1"/>
          </p:cNvSpPr>
          <p:nvPr>
            <p:ph type="subTitle" idx="1"/>
          </p:nvPr>
        </p:nvSpPr>
        <p:spPr>
          <a:xfrm>
            <a:off x="3509000"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1" name="Google Shape;241;p32"/>
          <p:cNvSpPr txBox="1">
            <a:spLocks noGrp="1"/>
          </p:cNvSpPr>
          <p:nvPr>
            <p:ph type="subTitle" idx="2"/>
          </p:nvPr>
        </p:nvSpPr>
        <p:spPr>
          <a:xfrm>
            <a:off x="35090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2" name="Google Shape;242;p32"/>
          <p:cNvSpPr txBox="1">
            <a:spLocks noGrp="1"/>
          </p:cNvSpPr>
          <p:nvPr>
            <p:ph type="subTitle" idx="3"/>
          </p:nvPr>
        </p:nvSpPr>
        <p:spPr>
          <a:xfrm>
            <a:off x="95302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2"/>
          <p:cNvSpPr txBox="1">
            <a:spLocks noGrp="1"/>
          </p:cNvSpPr>
          <p:nvPr>
            <p:ph type="subTitle" idx="4"/>
          </p:nvPr>
        </p:nvSpPr>
        <p:spPr>
          <a:xfrm>
            <a:off x="9531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4" name="Google Shape;244;p32"/>
          <p:cNvSpPr txBox="1">
            <a:spLocks noGrp="1"/>
          </p:cNvSpPr>
          <p:nvPr>
            <p:ph type="subTitle" idx="5"/>
          </p:nvPr>
        </p:nvSpPr>
        <p:spPr>
          <a:xfrm>
            <a:off x="606487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2"/>
          <p:cNvSpPr txBox="1">
            <a:spLocks noGrp="1"/>
          </p:cNvSpPr>
          <p:nvPr>
            <p:ph type="subTitle" idx="6"/>
          </p:nvPr>
        </p:nvSpPr>
        <p:spPr>
          <a:xfrm>
            <a:off x="606487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6" name="Google Shape;246;p32"/>
          <p:cNvSpPr txBox="1">
            <a:spLocks noGrp="1"/>
          </p:cNvSpPr>
          <p:nvPr>
            <p:ph type="title"/>
          </p:nvPr>
        </p:nvSpPr>
        <p:spPr>
          <a:xfrm>
            <a:off x="1244250" y="445025"/>
            <a:ext cx="665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7" name="Google Shape;247;p32"/>
          <p:cNvSpPr txBox="1">
            <a:spLocks noGrp="1"/>
          </p:cNvSpPr>
          <p:nvPr>
            <p:ph type="subTitle" idx="7"/>
          </p:nvPr>
        </p:nvSpPr>
        <p:spPr>
          <a:xfrm>
            <a:off x="3509000"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8" name="Google Shape;248;p32"/>
          <p:cNvSpPr txBox="1">
            <a:spLocks noGrp="1"/>
          </p:cNvSpPr>
          <p:nvPr>
            <p:ph type="subTitle" idx="8"/>
          </p:nvPr>
        </p:nvSpPr>
        <p:spPr>
          <a:xfrm>
            <a:off x="35090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9" name="Google Shape;249;p32"/>
          <p:cNvSpPr txBox="1">
            <a:spLocks noGrp="1"/>
          </p:cNvSpPr>
          <p:nvPr>
            <p:ph type="subTitle" idx="9"/>
          </p:nvPr>
        </p:nvSpPr>
        <p:spPr>
          <a:xfrm>
            <a:off x="95302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0" name="Google Shape;250;p32"/>
          <p:cNvSpPr txBox="1">
            <a:spLocks noGrp="1"/>
          </p:cNvSpPr>
          <p:nvPr>
            <p:ph type="subTitle" idx="13"/>
          </p:nvPr>
        </p:nvSpPr>
        <p:spPr>
          <a:xfrm>
            <a:off x="9531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1" name="Google Shape;251;p32"/>
          <p:cNvSpPr txBox="1">
            <a:spLocks noGrp="1"/>
          </p:cNvSpPr>
          <p:nvPr>
            <p:ph type="subTitle" idx="14"/>
          </p:nvPr>
        </p:nvSpPr>
        <p:spPr>
          <a:xfrm>
            <a:off x="606487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2" name="Google Shape;252;p32"/>
          <p:cNvSpPr txBox="1">
            <a:spLocks noGrp="1"/>
          </p:cNvSpPr>
          <p:nvPr>
            <p:ph type="subTitle" idx="15"/>
          </p:nvPr>
        </p:nvSpPr>
        <p:spPr>
          <a:xfrm>
            <a:off x="606487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253" name="Google Shape;253;p3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54" name="Google Shape;254;p3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55" name="Google Shape;255;p3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56" name="Google Shape;256;p3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7"/>
        <p:cNvGrpSpPr/>
        <p:nvPr/>
      </p:nvGrpSpPr>
      <p:grpSpPr>
        <a:xfrm>
          <a:off x="0" y="0"/>
          <a:ext cx="0" cy="0"/>
          <a:chOff x="0" y="0"/>
          <a:chExt cx="0" cy="0"/>
        </a:xfrm>
      </p:grpSpPr>
      <p:sp>
        <p:nvSpPr>
          <p:cNvPr id="258" name="Google Shape;258;p33"/>
          <p:cNvSpPr txBox="1">
            <a:spLocks noGrp="1"/>
          </p:cNvSpPr>
          <p:nvPr>
            <p:ph type="subTitle" idx="1"/>
          </p:nvPr>
        </p:nvSpPr>
        <p:spPr>
          <a:xfrm>
            <a:off x="3414050"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9" name="Google Shape;259;p33"/>
          <p:cNvSpPr txBox="1">
            <a:spLocks noGrp="1"/>
          </p:cNvSpPr>
          <p:nvPr>
            <p:ph type="subTitle" idx="2"/>
          </p:nvPr>
        </p:nvSpPr>
        <p:spPr>
          <a:xfrm>
            <a:off x="3564200"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0" name="Google Shape;260;p33"/>
          <p:cNvSpPr txBox="1">
            <a:spLocks noGrp="1"/>
          </p:cNvSpPr>
          <p:nvPr>
            <p:ph type="subTitle" idx="3"/>
          </p:nvPr>
        </p:nvSpPr>
        <p:spPr>
          <a:xfrm>
            <a:off x="7057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1" name="Google Shape;261;p33"/>
          <p:cNvSpPr txBox="1">
            <a:spLocks noGrp="1"/>
          </p:cNvSpPr>
          <p:nvPr>
            <p:ph type="subTitle" idx="4"/>
          </p:nvPr>
        </p:nvSpPr>
        <p:spPr>
          <a:xfrm>
            <a:off x="8558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2" name="Google Shape;262;p33"/>
          <p:cNvSpPr txBox="1">
            <a:spLocks noGrp="1"/>
          </p:cNvSpPr>
          <p:nvPr>
            <p:ph type="subTitle" idx="5"/>
          </p:nvPr>
        </p:nvSpPr>
        <p:spPr>
          <a:xfrm>
            <a:off x="61223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3" name="Google Shape;263;p33"/>
          <p:cNvSpPr txBox="1">
            <a:spLocks noGrp="1"/>
          </p:cNvSpPr>
          <p:nvPr>
            <p:ph type="subTitle" idx="6"/>
          </p:nvPr>
        </p:nvSpPr>
        <p:spPr>
          <a:xfrm>
            <a:off x="62724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4" name="Google Shape;264;p33"/>
          <p:cNvSpPr txBox="1">
            <a:spLocks noGrp="1"/>
          </p:cNvSpPr>
          <p:nvPr>
            <p:ph type="subTitle" idx="7"/>
          </p:nvPr>
        </p:nvSpPr>
        <p:spPr>
          <a:xfrm>
            <a:off x="3414050"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5" name="Google Shape;265;p33"/>
          <p:cNvSpPr txBox="1">
            <a:spLocks noGrp="1"/>
          </p:cNvSpPr>
          <p:nvPr>
            <p:ph type="subTitle" idx="8"/>
          </p:nvPr>
        </p:nvSpPr>
        <p:spPr>
          <a:xfrm>
            <a:off x="3564200"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6" name="Google Shape;266;p33"/>
          <p:cNvSpPr txBox="1">
            <a:spLocks noGrp="1"/>
          </p:cNvSpPr>
          <p:nvPr>
            <p:ph type="subTitle" idx="9"/>
          </p:nvPr>
        </p:nvSpPr>
        <p:spPr>
          <a:xfrm>
            <a:off x="7057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7" name="Google Shape;267;p33"/>
          <p:cNvSpPr txBox="1">
            <a:spLocks noGrp="1"/>
          </p:cNvSpPr>
          <p:nvPr>
            <p:ph type="subTitle" idx="13"/>
          </p:nvPr>
        </p:nvSpPr>
        <p:spPr>
          <a:xfrm>
            <a:off x="8558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8" name="Google Shape;268;p33"/>
          <p:cNvSpPr txBox="1">
            <a:spLocks noGrp="1"/>
          </p:cNvSpPr>
          <p:nvPr>
            <p:ph type="subTitle" idx="14"/>
          </p:nvPr>
        </p:nvSpPr>
        <p:spPr>
          <a:xfrm>
            <a:off x="61223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9" name="Google Shape;269;p33"/>
          <p:cNvSpPr txBox="1">
            <a:spLocks noGrp="1"/>
          </p:cNvSpPr>
          <p:nvPr>
            <p:ph type="subTitle" idx="15"/>
          </p:nvPr>
        </p:nvSpPr>
        <p:spPr>
          <a:xfrm>
            <a:off x="62724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0" name="Google Shape;270;p33"/>
          <p:cNvSpPr txBox="1">
            <a:spLocks noGrp="1"/>
          </p:cNvSpPr>
          <p:nvPr>
            <p:ph type="title"/>
          </p:nvPr>
        </p:nvSpPr>
        <p:spPr>
          <a:xfrm>
            <a:off x="713225" y="445025"/>
            <a:ext cx="608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1" name="Google Shape;271;p3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2" name="Google Shape;272;p3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73"/>
        <p:cNvGrpSpPr/>
        <p:nvPr/>
      </p:nvGrpSpPr>
      <p:grpSpPr>
        <a:xfrm>
          <a:off x="0" y="0"/>
          <a:ext cx="0" cy="0"/>
          <a:chOff x="0" y="0"/>
          <a:chExt cx="0" cy="0"/>
        </a:xfrm>
      </p:grpSpPr>
      <p:sp>
        <p:nvSpPr>
          <p:cNvPr id="274" name="Google Shape;274;p34"/>
          <p:cNvSpPr txBox="1">
            <a:spLocks noGrp="1"/>
          </p:cNvSpPr>
          <p:nvPr>
            <p:ph type="title"/>
          </p:nvPr>
        </p:nvSpPr>
        <p:spPr>
          <a:xfrm>
            <a:off x="716225" y="1073000"/>
            <a:ext cx="5640600" cy="285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275" name="Google Shape;275;p3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6" name="Google Shape;276;p3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7" name="Google Shape;277;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78" name="Google Shape;27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79" name="Google Shape;27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80" name="Google Shape;280;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81"/>
        <p:cNvGrpSpPr/>
        <p:nvPr/>
      </p:nvGrpSpPr>
      <p:grpSpPr>
        <a:xfrm>
          <a:off x="0" y="0"/>
          <a:ext cx="0" cy="0"/>
          <a:chOff x="0" y="0"/>
          <a:chExt cx="0" cy="0"/>
        </a:xfrm>
      </p:grpSpPr>
      <p:sp>
        <p:nvSpPr>
          <p:cNvPr id="282" name="Google Shape;282;p35"/>
          <p:cNvSpPr txBox="1">
            <a:spLocks noGrp="1"/>
          </p:cNvSpPr>
          <p:nvPr>
            <p:ph type="subTitle" idx="1"/>
          </p:nvPr>
        </p:nvSpPr>
        <p:spPr>
          <a:xfrm>
            <a:off x="49168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3" name="Google Shape;283;p35"/>
          <p:cNvSpPr txBox="1">
            <a:spLocks noGrp="1"/>
          </p:cNvSpPr>
          <p:nvPr>
            <p:ph type="subTitle" idx="2"/>
          </p:nvPr>
        </p:nvSpPr>
        <p:spPr>
          <a:xfrm>
            <a:off x="50589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84" name="Google Shape;284;p35"/>
          <p:cNvSpPr txBox="1">
            <a:spLocks noGrp="1"/>
          </p:cNvSpPr>
          <p:nvPr>
            <p:ph type="subTitle" idx="3"/>
          </p:nvPr>
        </p:nvSpPr>
        <p:spPr>
          <a:xfrm>
            <a:off x="19111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5" name="Google Shape;285;p35"/>
          <p:cNvSpPr txBox="1">
            <a:spLocks noGrp="1"/>
          </p:cNvSpPr>
          <p:nvPr>
            <p:ph type="subTitle" idx="4"/>
          </p:nvPr>
        </p:nvSpPr>
        <p:spPr>
          <a:xfrm>
            <a:off x="20533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86" name="Google Shape;286;p35"/>
          <p:cNvSpPr txBox="1">
            <a:spLocks noGrp="1"/>
          </p:cNvSpPr>
          <p:nvPr>
            <p:ph type="subTitle" idx="5"/>
          </p:nvPr>
        </p:nvSpPr>
        <p:spPr>
          <a:xfrm>
            <a:off x="49168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7" name="Google Shape;287;p35"/>
          <p:cNvSpPr txBox="1">
            <a:spLocks noGrp="1"/>
          </p:cNvSpPr>
          <p:nvPr>
            <p:ph type="subTitle" idx="6"/>
          </p:nvPr>
        </p:nvSpPr>
        <p:spPr>
          <a:xfrm>
            <a:off x="50589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88" name="Google Shape;288;p35"/>
          <p:cNvSpPr txBox="1">
            <a:spLocks noGrp="1"/>
          </p:cNvSpPr>
          <p:nvPr>
            <p:ph type="subTitle" idx="7"/>
          </p:nvPr>
        </p:nvSpPr>
        <p:spPr>
          <a:xfrm>
            <a:off x="19111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9" name="Google Shape;289;p35"/>
          <p:cNvSpPr txBox="1">
            <a:spLocks noGrp="1"/>
          </p:cNvSpPr>
          <p:nvPr>
            <p:ph type="subTitle" idx="8"/>
          </p:nvPr>
        </p:nvSpPr>
        <p:spPr>
          <a:xfrm>
            <a:off x="20532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0" name="Google Shape;290;p35"/>
          <p:cNvSpPr txBox="1">
            <a:spLocks noGrp="1"/>
          </p:cNvSpPr>
          <p:nvPr>
            <p:ph type="title"/>
          </p:nvPr>
        </p:nvSpPr>
        <p:spPr>
          <a:xfrm>
            <a:off x="713225" y="445025"/>
            <a:ext cx="6480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91" name="Google Shape;291;p3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2" name="Google Shape;292;p3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293"/>
        <p:cNvGrpSpPr/>
        <p:nvPr/>
      </p:nvGrpSpPr>
      <p:grpSpPr>
        <a:xfrm>
          <a:off x="0" y="0"/>
          <a:ext cx="0" cy="0"/>
          <a:chOff x="0" y="0"/>
          <a:chExt cx="0" cy="0"/>
        </a:xfrm>
      </p:grpSpPr>
      <p:sp>
        <p:nvSpPr>
          <p:cNvPr id="294" name="Google Shape;294;p36"/>
          <p:cNvSpPr txBox="1">
            <a:spLocks noGrp="1"/>
          </p:cNvSpPr>
          <p:nvPr>
            <p:ph type="subTitle" idx="1"/>
          </p:nvPr>
        </p:nvSpPr>
        <p:spPr>
          <a:xfrm>
            <a:off x="3571925"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5" name="Google Shape;295;p36"/>
          <p:cNvSpPr txBox="1">
            <a:spLocks noGrp="1"/>
          </p:cNvSpPr>
          <p:nvPr>
            <p:ph type="subTitle" idx="2"/>
          </p:nvPr>
        </p:nvSpPr>
        <p:spPr>
          <a:xfrm>
            <a:off x="3571925"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6" name="Google Shape;296;p36"/>
          <p:cNvSpPr txBox="1">
            <a:spLocks noGrp="1"/>
          </p:cNvSpPr>
          <p:nvPr>
            <p:ph type="subTitle" idx="3"/>
          </p:nvPr>
        </p:nvSpPr>
        <p:spPr>
          <a:xfrm>
            <a:off x="108840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7" name="Google Shape;297;p36"/>
          <p:cNvSpPr txBox="1">
            <a:spLocks noGrp="1"/>
          </p:cNvSpPr>
          <p:nvPr>
            <p:ph type="subTitle" idx="4"/>
          </p:nvPr>
        </p:nvSpPr>
        <p:spPr>
          <a:xfrm>
            <a:off x="108840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8" name="Google Shape;298;p36"/>
          <p:cNvSpPr txBox="1">
            <a:spLocks noGrp="1"/>
          </p:cNvSpPr>
          <p:nvPr>
            <p:ph type="subTitle" idx="5"/>
          </p:nvPr>
        </p:nvSpPr>
        <p:spPr>
          <a:xfrm>
            <a:off x="605545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9" name="Google Shape;299;p36"/>
          <p:cNvSpPr txBox="1">
            <a:spLocks noGrp="1"/>
          </p:cNvSpPr>
          <p:nvPr>
            <p:ph type="subTitle" idx="6"/>
          </p:nvPr>
        </p:nvSpPr>
        <p:spPr>
          <a:xfrm>
            <a:off x="605545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0" name="Google Shape;300;p36"/>
          <p:cNvSpPr txBox="1">
            <a:spLocks noGrp="1"/>
          </p:cNvSpPr>
          <p:nvPr>
            <p:ph type="title"/>
          </p:nvPr>
        </p:nvSpPr>
        <p:spPr>
          <a:xfrm>
            <a:off x="713225" y="445025"/>
            <a:ext cx="5517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1" name="Google Shape;301;p3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02" name="Google Shape;302;p3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03" name="Google Shape;303;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04"/>
        <p:cNvGrpSpPr/>
        <p:nvPr/>
      </p:nvGrpSpPr>
      <p:grpSpPr>
        <a:xfrm>
          <a:off x="0" y="0"/>
          <a:ext cx="0" cy="0"/>
          <a:chOff x="0" y="0"/>
          <a:chExt cx="0" cy="0"/>
        </a:xfrm>
      </p:grpSpPr>
      <p:cxnSp>
        <p:nvCxnSpPr>
          <p:cNvPr id="305" name="Google Shape;305;p3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06" name="Google Shape;306;p3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07" name="Google Shape;307;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08" name="Google Shape;308;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09" name="Google Shape;309;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10" name="Google Shape;310;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11" name="Google Shape;311;p37"/>
          <p:cNvSpPr txBox="1">
            <a:spLocks noGrp="1"/>
          </p:cNvSpPr>
          <p:nvPr>
            <p:ph type="title"/>
          </p:nvPr>
        </p:nvSpPr>
        <p:spPr>
          <a:xfrm>
            <a:off x="2780100" y="445025"/>
            <a:ext cx="3583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2" name="Google Shape;312;p37"/>
          <p:cNvSpPr txBox="1">
            <a:spLocks noGrp="1"/>
          </p:cNvSpPr>
          <p:nvPr>
            <p:ph type="subTitle" idx="1"/>
          </p:nvPr>
        </p:nvSpPr>
        <p:spPr>
          <a:xfrm>
            <a:off x="53066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13" name="Google Shape;313;p37"/>
          <p:cNvSpPr txBox="1">
            <a:spLocks noGrp="1"/>
          </p:cNvSpPr>
          <p:nvPr>
            <p:ph type="subTitle" idx="2"/>
          </p:nvPr>
        </p:nvSpPr>
        <p:spPr>
          <a:xfrm>
            <a:off x="53066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4" name="Google Shape;314;p37"/>
          <p:cNvSpPr txBox="1">
            <a:spLocks noGrp="1"/>
          </p:cNvSpPr>
          <p:nvPr>
            <p:ph type="subTitle" idx="3"/>
          </p:nvPr>
        </p:nvSpPr>
        <p:spPr>
          <a:xfrm>
            <a:off x="13512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15" name="Google Shape;315;p37"/>
          <p:cNvSpPr txBox="1">
            <a:spLocks noGrp="1"/>
          </p:cNvSpPr>
          <p:nvPr>
            <p:ph type="subTitle" idx="4"/>
          </p:nvPr>
        </p:nvSpPr>
        <p:spPr>
          <a:xfrm>
            <a:off x="13512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6" name="Google Shape;316;p37"/>
          <p:cNvSpPr txBox="1">
            <a:spLocks noGrp="1"/>
          </p:cNvSpPr>
          <p:nvPr>
            <p:ph type="subTitle" idx="5"/>
          </p:nvPr>
        </p:nvSpPr>
        <p:spPr>
          <a:xfrm>
            <a:off x="53066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17" name="Google Shape;317;p37"/>
          <p:cNvSpPr txBox="1">
            <a:spLocks noGrp="1"/>
          </p:cNvSpPr>
          <p:nvPr>
            <p:ph type="subTitle" idx="6"/>
          </p:nvPr>
        </p:nvSpPr>
        <p:spPr>
          <a:xfrm>
            <a:off x="530665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8" name="Google Shape;318;p37"/>
          <p:cNvSpPr txBox="1">
            <a:spLocks noGrp="1"/>
          </p:cNvSpPr>
          <p:nvPr>
            <p:ph type="subTitle" idx="7"/>
          </p:nvPr>
        </p:nvSpPr>
        <p:spPr>
          <a:xfrm>
            <a:off x="13512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19" name="Google Shape;319;p37"/>
          <p:cNvSpPr txBox="1">
            <a:spLocks noGrp="1"/>
          </p:cNvSpPr>
          <p:nvPr>
            <p:ph type="subTitle" idx="8"/>
          </p:nvPr>
        </p:nvSpPr>
        <p:spPr>
          <a:xfrm>
            <a:off x="135130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20" name="Google Shape;320;p37"/>
          <p:cNvSpPr txBox="1">
            <a:spLocks noGrp="1"/>
          </p:cNvSpPr>
          <p:nvPr>
            <p:ph type="title" idx="9"/>
          </p:nvPr>
        </p:nvSpPr>
        <p:spPr>
          <a:xfrm>
            <a:off x="13512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21" name="Google Shape;321;p37"/>
          <p:cNvSpPr txBox="1">
            <a:spLocks noGrp="1"/>
          </p:cNvSpPr>
          <p:nvPr>
            <p:ph type="title" idx="13"/>
          </p:nvPr>
        </p:nvSpPr>
        <p:spPr>
          <a:xfrm>
            <a:off x="53066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22" name="Google Shape;322;p37"/>
          <p:cNvSpPr txBox="1">
            <a:spLocks noGrp="1"/>
          </p:cNvSpPr>
          <p:nvPr>
            <p:ph type="title" idx="14"/>
          </p:nvPr>
        </p:nvSpPr>
        <p:spPr>
          <a:xfrm>
            <a:off x="135130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23" name="Google Shape;323;p37"/>
          <p:cNvSpPr txBox="1">
            <a:spLocks noGrp="1"/>
          </p:cNvSpPr>
          <p:nvPr>
            <p:ph type="title" idx="15"/>
          </p:nvPr>
        </p:nvSpPr>
        <p:spPr>
          <a:xfrm>
            <a:off x="530665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24"/>
        <p:cNvGrpSpPr/>
        <p:nvPr/>
      </p:nvGrpSpPr>
      <p:grpSpPr>
        <a:xfrm>
          <a:off x="0" y="0"/>
          <a:ext cx="0" cy="0"/>
          <a:chOff x="0" y="0"/>
          <a:chExt cx="0" cy="0"/>
        </a:xfrm>
      </p:grpSpPr>
      <p:sp>
        <p:nvSpPr>
          <p:cNvPr id="325" name="Google Shape;325;p38"/>
          <p:cNvSpPr txBox="1">
            <a:spLocks noGrp="1"/>
          </p:cNvSpPr>
          <p:nvPr>
            <p:ph type="subTitle" idx="1"/>
          </p:nvPr>
        </p:nvSpPr>
        <p:spPr>
          <a:xfrm>
            <a:off x="37183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26" name="Google Shape;326;p38"/>
          <p:cNvSpPr txBox="1">
            <a:spLocks noGrp="1"/>
          </p:cNvSpPr>
          <p:nvPr>
            <p:ph type="subTitle" idx="2"/>
          </p:nvPr>
        </p:nvSpPr>
        <p:spPr>
          <a:xfrm>
            <a:off x="3617675"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327" name="Google Shape;327;p38"/>
          <p:cNvSpPr txBox="1">
            <a:spLocks noGrp="1"/>
          </p:cNvSpPr>
          <p:nvPr>
            <p:ph type="subTitle" idx="3"/>
          </p:nvPr>
        </p:nvSpPr>
        <p:spPr>
          <a:xfrm>
            <a:off x="13280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28" name="Google Shape;328;p38"/>
          <p:cNvSpPr txBox="1">
            <a:spLocks noGrp="1"/>
          </p:cNvSpPr>
          <p:nvPr>
            <p:ph type="subTitle" idx="4"/>
          </p:nvPr>
        </p:nvSpPr>
        <p:spPr>
          <a:xfrm>
            <a:off x="1227426"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329" name="Google Shape;329;p38"/>
          <p:cNvSpPr txBox="1">
            <a:spLocks noGrp="1"/>
          </p:cNvSpPr>
          <p:nvPr>
            <p:ph type="subTitle" idx="5"/>
          </p:nvPr>
        </p:nvSpPr>
        <p:spPr>
          <a:xfrm>
            <a:off x="6108550" y="3294199"/>
            <a:ext cx="16431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0" name="Google Shape;330;p38"/>
          <p:cNvSpPr txBox="1">
            <a:spLocks noGrp="1"/>
          </p:cNvSpPr>
          <p:nvPr>
            <p:ph type="subTitle" idx="6"/>
          </p:nvPr>
        </p:nvSpPr>
        <p:spPr>
          <a:xfrm>
            <a:off x="6008050"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331" name="Google Shape;331;p38"/>
          <p:cNvSpPr txBox="1">
            <a:spLocks noGrp="1"/>
          </p:cNvSpPr>
          <p:nvPr>
            <p:ph type="title"/>
          </p:nvPr>
        </p:nvSpPr>
        <p:spPr>
          <a:xfrm>
            <a:off x="713225" y="445025"/>
            <a:ext cx="318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32" name="Google Shape;332;p3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33" name="Google Shape;333;p3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34"/>
        <p:cNvGrpSpPr/>
        <p:nvPr/>
      </p:nvGrpSpPr>
      <p:grpSpPr>
        <a:xfrm>
          <a:off x="0" y="0"/>
          <a:ext cx="0" cy="0"/>
          <a:chOff x="0" y="0"/>
          <a:chExt cx="0" cy="0"/>
        </a:xfrm>
      </p:grpSpPr>
      <p:sp>
        <p:nvSpPr>
          <p:cNvPr id="335" name="Google Shape;335;p39"/>
          <p:cNvSpPr txBox="1">
            <a:spLocks noGrp="1"/>
          </p:cNvSpPr>
          <p:nvPr>
            <p:ph type="subTitle" idx="1"/>
          </p:nvPr>
        </p:nvSpPr>
        <p:spPr>
          <a:xfrm>
            <a:off x="4750175" y="163274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6" name="Google Shape;336;p39"/>
          <p:cNvSpPr txBox="1">
            <a:spLocks noGrp="1"/>
          </p:cNvSpPr>
          <p:nvPr>
            <p:ph type="subTitle" idx="2"/>
          </p:nvPr>
        </p:nvSpPr>
        <p:spPr>
          <a:xfrm>
            <a:off x="4750184" y="2035022"/>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7" name="Google Shape;337;p39"/>
          <p:cNvSpPr txBox="1">
            <a:spLocks noGrp="1"/>
          </p:cNvSpPr>
          <p:nvPr>
            <p:ph type="subTitle" idx="3"/>
          </p:nvPr>
        </p:nvSpPr>
        <p:spPr>
          <a:xfrm>
            <a:off x="2306450" y="1632746"/>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8" name="Google Shape;338;p39"/>
          <p:cNvSpPr txBox="1">
            <a:spLocks noGrp="1"/>
          </p:cNvSpPr>
          <p:nvPr>
            <p:ph type="subTitle" idx="4"/>
          </p:nvPr>
        </p:nvSpPr>
        <p:spPr>
          <a:xfrm>
            <a:off x="2306462" y="2035022"/>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9" name="Google Shape;339;p39"/>
          <p:cNvSpPr txBox="1">
            <a:spLocks noGrp="1"/>
          </p:cNvSpPr>
          <p:nvPr>
            <p:ph type="subTitle" idx="5"/>
          </p:nvPr>
        </p:nvSpPr>
        <p:spPr>
          <a:xfrm>
            <a:off x="4750175" y="3062273"/>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0" name="Google Shape;340;p39"/>
          <p:cNvSpPr txBox="1">
            <a:spLocks noGrp="1"/>
          </p:cNvSpPr>
          <p:nvPr>
            <p:ph type="subTitle" idx="6"/>
          </p:nvPr>
        </p:nvSpPr>
        <p:spPr>
          <a:xfrm>
            <a:off x="4750184" y="3471047"/>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1" name="Google Shape;341;p39"/>
          <p:cNvSpPr txBox="1">
            <a:spLocks noGrp="1"/>
          </p:cNvSpPr>
          <p:nvPr>
            <p:ph type="subTitle" idx="7"/>
          </p:nvPr>
        </p:nvSpPr>
        <p:spPr>
          <a:xfrm>
            <a:off x="2306450" y="3062273"/>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2" name="Google Shape;342;p39"/>
          <p:cNvSpPr txBox="1">
            <a:spLocks noGrp="1"/>
          </p:cNvSpPr>
          <p:nvPr>
            <p:ph type="subTitle" idx="8"/>
          </p:nvPr>
        </p:nvSpPr>
        <p:spPr>
          <a:xfrm>
            <a:off x="2306462" y="3471047"/>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3" name="Google Shape;343;p39"/>
          <p:cNvSpPr txBox="1">
            <a:spLocks noGrp="1"/>
          </p:cNvSpPr>
          <p:nvPr>
            <p:ph type="title"/>
          </p:nvPr>
        </p:nvSpPr>
        <p:spPr>
          <a:xfrm>
            <a:off x="713225" y="445025"/>
            <a:ext cx="2785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4" name="Google Shape;344;p3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45" name="Google Shape;345;p3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46"/>
        <p:cNvGrpSpPr/>
        <p:nvPr/>
      </p:nvGrpSpPr>
      <p:grpSpPr>
        <a:xfrm>
          <a:off x="0" y="0"/>
          <a:ext cx="0" cy="0"/>
          <a:chOff x="0" y="0"/>
          <a:chExt cx="0" cy="0"/>
        </a:xfrm>
      </p:grpSpPr>
      <p:cxnSp>
        <p:nvCxnSpPr>
          <p:cNvPr id="347" name="Google Shape;347;p4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48" name="Google Shape;348;p4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49" name="Google Shape;349;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0" name="Google Shape;350;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1" name="Google Shape;351;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2" name="Google Shape;352;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53" name="Google Shape;353;p40"/>
          <p:cNvSpPr txBox="1">
            <a:spLocks noGrp="1"/>
          </p:cNvSpPr>
          <p:nvPr>
            <p:ph type="subTitle" idx="1"/>
          </p:nvPr>
        </p:nvSpPr>
        <p:spPr>
          <a:xfrm>
            <a:off x="728750" y="1112872"/>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4" name="Google Shape;354;p40"/>
          <p:cNvSpPr txBox="1">
            <a:spLocks noGrp="1"/>
          </p:cNvSpPr>
          <p:nvPr>
            <p:ph type="subTitle" idx="2"/>
          </p:nvPr>
        </p:nvSpPr>
        <p:spPr>
          <a:xfrm>
            <a:off x="728762" y="151514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5" name="Google Shape;355;p40"/>
          <p:cNvSpPr txBox="1">
            <a:spLocks noGrp="1"/>
          </p:cNvSpPr>
          <p:nvPr>
            <p:ph type="subTitle" idx="3"/>
          </p:nvPr>
        </p:nvSpPr>
        <p:spPr>
          <a:xfrm>
            <a:off x="728750" y="203638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6" name="Google Shape;356;p40"/>
          <p:cNvSpPr txBox="1">
            <a:spLocks noGrp="1"/>
          </p:cNvSpPr>
          <p:nvPr>
            <p:ph type="subTitle" idx="4"/>
          </p:nvPr>
        </p:nvSpPr>
        <p:spPr>
          <a:xfrm>
            <a:off x="728762" y="2445160"/>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7" name="Google Shape;357;p40"/>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58" name="Google Shape;358;p40"/>
          <p:cNvSpPr txBox="1">
            <a:spLocks noGrp="1"/>
          </p:cNvSpPr>
          <p:nvPr>
            <p:ph type="subTitle" idx="5"/>
          </p:nvPr>
        </p:nvSpPr>
        <p:spPr>
          <a:xfrm>
            <a:off x="728750" y="2997225"/>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9" name="Google Shape;359;p40"/>
          <p:cNvSpPr txBox="1">
            <a:spLocks noGrp="1"/>
          </p:cNvSpPr>
          <p:nvPr>
            <p:ph type="subTitle" idx="6"/>
          </p:nvPr>
        </p:nvSpPr>
        <p:spPr>
          <a:xfrm>
            <a:off x="728762" y="340599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
        <p:cNvGrpSpPr/>
        <p:nvPr/>
      </p:nvGrpSpPr>
      <p:grpSpPr>
        <a:xfrm>
          <a:off x="0" y="0"/>
          <a:ext cx="0" cy="0"/>
          <a:chOff x="0" y="0"/>
          <a:chExt cx="0" cy="0"/>
        </a:xfrm>
      </p:grpSpPr>
      <p:sp>
        <p:nvSpPr>
          <p:cNvPr id="29" name="Google Shape;29;p5"/>
          <p:cNvSpPr txBox="1">
            <a:spLocks noGrp="1"/>
          </p:cNvSpPr>
          <p:nvPr>
            <p:ph type="body" idx="1"/>
          </p:nvPr>
        </p:nvSpPr>
        <p:spPr>
          <a:xfrm>
            <a:off x="713225" y="441927"/>
            <a:ext cx="3557100" cy="9777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30" name="Google Shape;30;p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1" name="Google Shape;31;p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2" name="Google Shape;32;p5"/>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60"/>
        <p:cNvGrpSpPr/>
        <p:nvPr/>
      </p:nvGrpSpPr>
      <p:grpSpPr>
        <a:xfrm>
          <a:off x="0" y="0"/>
          <a:ext cx="0" cy="0"/>
          <a:chOff x="0" y="0"/>
          <a:chExt cx="0" cy="0"/>
        </a:xfrm>
      </p:grpSpPr>
      <p:sp>
        <p:nvSpPr>
          <p:cNvPr id="361" name="Google Shape;361;p41"/>
          <p:cNvSpPr txBox="1">
            <a:spLocks noGrp="1"/>
          </p:cNvSpPr>
          <p:nvPr>
            <p:ph type="title"/>
          </p:nvPr>
        </p:nvSpPr>
        <p:spPr>
          <a:xfrm>
            <a:off x="2592925" y="71460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62" name="Google Shape;362;p41"/>
          <p:cNvSpPr txBox="1">
            <a:spLocks noGrp="1"/>
          </p:cNvSpPr>
          <p:nvPr>
            <p:ph type="subTitle" idx="1"/>
          </p:nvPr>
        </p:nvSpPr>
        <p:spPr>
          <a:xfrm>
            <a:off x="2364984" y="134640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3" name="Google Shape;363;p41"/>
          <p:cNvSpPr txBox="1">
            <a:spLocks noGrp="1"/>
          </p:cNvSpPr>
          <p:nvPr>
            <p:ph type="title" idx="2"/>
          </p:nvPr>
        </p:nvSpPr>
        <p:spPr>
          <a:xfrm>
            <a:off x="2592925" y="2063025"/>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64" name="Google Shape;364;p41"/>
          <p:cNvSpPr txBox="1">
            <a:spLocks noGrp="1"/>
          </p:cNvSpPr>
          <p:nvPr>
            <p:ph type="subTitle" idx="3"/>
          </p:nvPr>
        </p:nvSpPr>
        <p:spPr>
          <a:xfrm>
            <a:off x="2364984" y="2694825"/>
            <a:ext cx="4414200" cy="37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5" name="Google Shape;365;p41"/>
          <p:cNvSpPr txBox="1">
            <a:spLocks noGrp="1"/>
          </p:cNvSpPr>
          <p:nvPr>
            <p:ph type="title" idx="4"/>
          </p:nvPr>
        </p:nvSpPr>
        <p:spPr>
          <a:xfrm>
            <a:off x="2592925" y="341145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66" name="Google Shape;366;p41"/>
          <p:cNvSpPr txBox="1">
            <a:spLocks noGrp="1"/>
          </p:cNvSpPr>
          <p:nvPr>
            <p:ph type="subTitle" idx="5"/>
          </p:nvPr>
        </p:nvSpPr>
        <p:spPr>
          <a:xfrm>
            <a:off x="2364950" y="404325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367" name="Google Shape;367;p4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68" name="Google Shape;368;p4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69"/>
        <p:cNvGrpSpPr/>
        <p:nvPr/>
      </p:nvGrpSpPr>
      <p:grpSpPr>
        <a:xfrm>
          <a:off x="0" y="0"/>
          <a:ext cx="0" cy="0"/>
          <a:chOff x="0" y="0"/>
          <a:chExt cx="0" cy="0"/>
        </a:xfrm>
      </p:grpSpPr>
      <p:sp>
        <p:nvSpPr>
          <p:cNvPr id="370" name="Google Shape;370;p42"/>
          <p:cNvSpPr txBox="1">
            <a:spLocks noGrp="1"/>
          </p:cNvSpPr>
          <p:nvPr>
            <p:ph type="subTitle" idx="1"/>
          </p:nvPr>
        </p:nvSpPr>
        <p:spPr>
          <a:xfrm>
            <a:off x="5700609" y="2084269"/>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1" name="Google Shape;371;p42"/>
          <p:cNvSpPr txBox="1">
            <a:spLocks noGrp="1"/>
          </p:cNvSpPr>
          <p:nvPr>
            <p:ph type="subTitle" idx="2"/>
          </p:nvPr>
        </p:nvSpPr>
        <p:spPr>
          <a:xfrm>
            <a:off x="5700621" y="2486544"/>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2" name="Google Shape;372;p42"/>
          <p:cNvSpPr txBox="1">
            <a:spLocks noGrp="1"/>
          </p:cNvSpPr>
          <p:nvPr>
            <p:ph type="subTitle" idx="3"/>
          </p:nvPr>
        </p:nvSpPr>
        <p:spPr>
          <a:xfrm>
            <a:off x="1973988" y="902134"/>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3" name="Google Shape;373;p42"/>
          <p:cNvSpPr txBox="1">
            <a:spLocks noGrp="1"/>
          </p:cNvSpPr>
          <p:nvPr>
            <p:ph type="subTitle" idx="4"/>
          </p:nvPr>
        </p:nvSpPr>
        <p:spPr>
          <a:xfrm>
            <a:off x="1973988" y="1304410"/>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4" name="Google Shape;374;p42"/>
          <p:cNvSpPr txBox="1">
            <a:spLocks noGrp="1"/>
          </p:cNvSpPr>
          <p:nvPr>
            <p:ph type="subTitle" idx="5"/>
          </p:nvPr>
        </p:nvSpPr>
        <p:spPr>
          <a:xfrm>
            <a:off x="1973988" y="3290875"/>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5" name="Google Shape;375;p42"/>
          <p:cNvSpPr txBox="1">
            <a:spLocks noGrp="1"/>
          </p:cNvSpPr>
          <p:nvPr>
            <p:ph type="subTitle" idx="6"/>
          </p:nvPr>
        </p:nvSpPr>
        <p:spPr>
          <a:xfrm>
            <a:off x="1973988" y="3699649"/>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376" name="Google Shape;376;p4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77" name="Google Shape;377;p4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78" name="Google Shape;378;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79" name="Google Shape;379;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80" name="Google Shape;380;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81" name="Google Shape;381;p42"/>
          <p:cNvSpPr txBox="1">
            <a:spLocks noGrp="1"/>
          </p:cNvSpPr>
          <p:nvPr>
            <p:ph type="title"/>
          </p:nvPr>
        </p:nvSpPr>
        <p:spPr>
          <a:xfrm>
            <a:off x="733000" y="1114450"/>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82" name="Google Shape;382;p42"/>
          <p:cNvSpPr txBox="1">
            <a:spLocks noGrp="1"/>
          </p:cNvSpPr>
          <p:nvPr>
            <p:ph type="title" idx="7"/>
          </p:nvPr>
        </p:nvSpPr>
        <p:spPr>
          <a:xfrm>
            <a:off x="733000" y="3503175"/>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83" name="Google Shape;383;p42"/>
          <p:cNvSpPr txBox="1">
            <a:spLocks noGrp="1"/>
          </p:cNvSpPr>
          <p:nvPr>
            <p:ph type="title" idx="8"/>
          </p:nvPr>
        </p:nvSpPr>
        <p:spPr>
          <a:xfrm>
            <a:off x="4441002" y="2276488"/>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84"/>
        <p:cNvGrpSpPr/>
        <p:nvPr/>
      </p:nvGrpSpPr>
      <p:grpSpPr>
        <a:xfrm>
          <a:off x="0" y="0"/>
          <a:ext cx="0" cy="0"/>
          <a:chOff x="0" y="0"/>
          <a:chExt cx="0" cy="0"/>
        </a:xfrm>
      </p:grpSpPr>
      <p:sp>
        <p:nvSpPr>
          <p:cNvPr id="385" name="Google Shape;385;p43"/>
          <p:cNvSpPr txBox="1">
            <a:spLocks noGrp="1"/>
          </p:cNvSpPr>
          <p:nvPr>
            <p:ph type="title"/>
          </p:nvPr>
        </p:nvSpPr>
        <p:spPr>
          <a:xfrm>
            <a:off x="803750" y="2040496"/>
            <a:ext cx="4087500" cy="67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86" name="Google Shape;386;p43"/>
          <p:cNvSpPr txBox="1">
            <a:spLocks noGrp="1"/>
          </p:cNvSpPr>
          <p:nvPr>
            <p:ph type="subTitle" idx="1"/>
          </p:nvPr>
        </p:nvSpPr>
        <p:spPr>
          <a:xfrm>
            <a:off x="803750" y="2693525"/>
            <a:ext cx="3159300" cy="55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387" name="Google Shape;387;p4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88" name="Google Shape;388;p4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389"/>
        <p:cNvGrpSpPr/>
        <p:nvPr/>
      </p:nvGrpSpPr>
      <p:grpSpPr>
        <a:xfrm>
          <a:off x="0" y="0"/>
          <a:ext cx="0" cy="0"/>
          <a:chOff x="0" y="0"/>
          <a:chExt cx="0" cy="0"/>
        </a:xfrm>
      </p:grpSpPr>
      <p:sp>
        <p:nvSpPr>
          <p:cNvPr id="390" name="Google Shape;390;p44"/>
          <p:cNvSpPr txBox="1">
            <a:spLocks noGrp="1"/>
          </p:cNvSpPr>
          <p:nvPr>
            <p:ph type="title"/>
          </p:nvPr>
        </p:nvSpPr>
        <p:spPr>
          <a:xfrm>
            <a:off x="4490150" y="2047725"/>
            <a:ext cx="3364200" cy="62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91" name="Google Shape;391;p44"/>
          <p:cNvSpPr txBox="1">
            <a:spLocks noGrp="1"/>
          </p:cNvSpPr>
          <p:nvPr>
            <p:ph type="subTitle" idx="1"/>
          </p:nvPr>
        </p:nvSpPr>
        <p:spPr>
          <a:xfrm>
            <a:off x="4855550" y="2694825"/>
            <a:ext cx="2998800" cy="55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Font typeface="Josefin Sans"/>
              <a:buNone/>
              <a:defRPr sz="1400">
                <a:solidFill>
                  <a:schemeClr val="dk1"/>
                </a:solidFill>
              </a:defRPr>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a:endParaRPr/>
          </a:p>
        </p:txBody>
      </p:sp>
      <p:cxnSp>
        <p:nvCxnSpPr>
          <p:cNvPr id="392" name="Google Shape;392;p4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3" name="Google Shape;393;p4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394"/>
        <p:cNvGrpSpPr/>
        <p:nvPr/>
      </p:nvGrpSpPr>
      <p:grpSpPr>
        <a:xfrm>
          <a:off x="0" y="0"/>
          <a:ext cx="0" cy="0"/>
          <a:chOff x="0" y="0"/>
          <a:chExt cx="0" cy="0"/>
        </a:xfrm>
      </p:grpSpPr>
      <p:sp>
        <p:nvSpPr>
          <p:cNvPr id="395" name="Google Shape;395;p45"/>
          <p:cNvSpPr txBox="1">
            <a:spLocks noGrp="1"/>
          </p:cNvSpPr>
          <p:nvPr>
            <p:ph type="subTitle" idx="1"/>
          </p:nvPr>
        </p:nvSpPr>
        <p:spPr>
          <a:xfrm>
            <a:off x="4166800" y="1453525"/>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396" name="Google Shape;396;p45"/>
          <p:cNvSpPr txBox="1">
            <a:spLocks noGrp="1"/>
          </p:cNvSpPr>
          <p:nvPr>
            <p:ph type="title"/>
          </p:nvPr>
        </p:nvSpPr>
        <p:spPr>
          <a:xfrm>
            <a:off x="713225" y="445025"/>
            <a:ext cx="4502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97" name="Google Shape;397;p4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8" name="Google Shape;398;p4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9" name="Google Shape;399;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00"/>
        <p:cNvGrpSpPr/>
        <p:nvPr/>
      </p:nvGrpSpPr>
      <p:grpSpPr>
        <a:xfrm>
          <a:off x="0" y="0"/>
          <a:ext cx="0" cy="0"/>
          <a:chOff x="0" y="0"/>
          <a:chExt cx="0" cy="0"/>
        </a:xfrm>
      </p:grpSpPr>
      <p:cxnSp>
        <p:nvCxnSpPr>
          <p:cNvPr id="401" name="Google Shape;401;p4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2" name="Google Shape;402;p4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3" name="Google Shape;403;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4" name="Google Shape;404;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5" name="Google Shape;405;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6" name="Google Shape;406;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407" name="Google Shape;407;p46"/>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08" name="Google Shape;408;p46"/>
          <p:cNvSpPr txBox="1">
            <a:spLocks noGrp="1"/>
          </p:cNvSpPr>
          <p:nvPr>
            <p:ph type="subTitle" idx="1"/>
          </p:nvPr>
        </p:nvSpPr>
        <p:spPr>
          <a:xfrm>
            <a:off x="4525188"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409" name="Google Shape;409;p46"/>
          <p:cNvSpPr txBox="1">
            <a:spLocks noGrp="1"/>
          </p:cNvSpPr>
          <p:nvPr>
            <p:ph type="subTitle" idx="2"/>
          </p:nvPr>
        </p:nvSpPr>
        <p:spPr>
          <a:xfrm>
            <a:off x="661213"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10"/>
        <p:cNvGrpSpPr/>
        <p:nvPr/>
      </p:nvGrpSpPr>
      <p:grpSpPr>
        <a:xfrm>
          <a:off x="0" y="0"/>
          <a:ext cx="0" cy="0"/>
          <a:chOff x="0" y="0"/>
          <a:chExt cx="0" cy="0"/>
        </a:xfrm>
      </p:grpSpPr>
      <p:sp>
        <p:nvSpPr>
          <p:cNvPr id="411" name="Google Shape;411;p47"/>
          <p:cNvSpPr txBox="1">
            <a:spLocks noGrp="1"/>
          </p:cNvSpPr>
          <p:nvPr>
            <p:ph type="subTitle" idx="1"/>
          </p:nvPr>
        </p:nvSpPr>
        <p:spPr>
          <a:xfrm>
            <a:off x="4816075"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2" name="Google Shape;412;p47"/>
          <p:cNvSpPr txBox="1">
            <a:spLocks noGrp="1"/>
          </p:cNvSpPr>
          <p:nvPr>
            <p:ph type="subTitle" idx="2"/>
          </p:nvPr>
        </p:nvSpPr>
        <p:spPr>
          <a:xfrm>
            <a:off x="4816200"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3" name="Google Shape;413;p47"/>
          <p:cNvSpPr txBox="1">
            <a:spLocks noGrp="1"/>
          </p:cNvSpPr>
          <p:nvPr>
            <p:ph type="subTitle" idx="3"/>
          </p:nvPr>
        </p:nvSpPr>
        <p:spPr>
          <a:xfrm>
            <a:off x="1385829"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4" name="Google Shape;414;p47"/>
          <p:cNvSpPr txBox="1">
            <a:spLocks noGrp="1"/>
          </p:cNvSpPr>
          <p:nvPr>
            <p:ph type="subTitle" idx="4"/>
          </p:nvPr>
        </p:nvSpPr>
        <p:spPr>
          <a:xfrm>
            <a:off x="1386025"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5" name="Google Shape;415;p47"/>
          <p:cNvSpPr txBox="1">
            <a:spLocks noGrp="1"/>
          </p:cNvSpPr>
          <p:nvPr>
            <p:ph type="title"/>
          </p:nvPr>
        </p:nvSpPr>
        <p:spPr>
          <a:xfrm>
            <a:off x="713225" y="445025"/>
            <a:ext cx="2729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16" name="Google Shape;416;p4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17" name="Google Shape;417;p4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18"/>
        <p:cNvGrpSpPr/>
        <p:nvPr/>
      </p:nvGrpSpPr>
      <p:grpSpPr>
        <a:xfrm>
          <a:off x="0" y="0"/>
          <a:ext cx="0" cy="0"/>
          <a:chOff x="0" y="0"/>
          <a:chExt cx="0" cy="0"/>
        </a:xfrm>
      </p:grpSpPr>
      <p:sp>
        <p:nvSpPr>
          <p:cNvPr id="419" name="Google Shape;419;p48"/>
          <p:cNvSpPr txBox="1">
            <a:spLocks noGrp="1"/>
          </p:cNvSpPr>
          <p:nvPr>
            <p:ph type="title"/>
          </p:nvPr>
        </p:nvSpPr>
        <p:spPr>
          <a:xfrm>
            <a:off x="2832900" y="791200"/>
            <a:ext cx="3478200" cy="92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420" name="Google Shape;420;p48"/>
          <p:cNvSpPr txBox="1">
            <a:spLocks noGrp="1"/>
          </p:cNvSpPr>
          <p:nvPr>
            <p:ph type="subTitle" idx="1"/>
          </p:nvPr>
        </p:nvSpPr>
        <p:spPr>
          <a:xfrm>
            <a:off x="2983350" y="1749425"/>
            <a:ext cx="3177300" cy="92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21" name="Google Shape;421;p48"/>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Montserrat"/>
                <a:ea typeface="Montserrat"/>
                <a:cs typeface="Montserrat"/>
                <a:sym typeface="Montserrat"/>
              </a:rPr>
              <a:t>CREDITS</a:t>
            </a:r>
            <a:r>
              <a:rPr lang="en-US" sz="1100" b="0" i="0" u="none" strike="noStrike" cap="none">
                <a:solidFill>
                  <a:schemeClr val="dk2"/>
                </a:solidFill>
                <a:latin typeface="Montserrat"/>
                <a:ea typeface="Montserrat"/>
                <a:cs typeface="Montserrat"/>
                <a:sym typeface="Montserrat"/>
              </a:rPr>
              <a:t>: This presentation template was created by </a:t>
            </a:r>
            <a:r>
              <a:rPr lang="en-US" sz="1100" b="1" i="0" u="none" strike="noStrike" cap="none">
                <a:solidFill>
                  <a:schemeClr val="hlink"/>
                </a:solidFill>
                <a:uFill>
                  <a:noFill/>
                </a:uFill>
                <a:latin typeface="Montserrat"/>
                <a:ea typeface="Montserrat"/>
                <a:cs typeface="Montserrat"/>
                <a:sym typeface="Montserrat"/>
                <a:hlinkClick r:id="rId2"/>
              </a:rPr>
              <a:t>Slidesgo</a:t>
            </a:r>
            <a:r>
              <a:rPr lang="en-US" sz="1100" b="0" i="0" u="none" strike="noStrike" cap="none">
                <a:solidFill>
                  <a:schemeClr val="dk2"/>
                </a:solidFill>
                <a:latin typeface="Montserrat"/>
                <a:ea typeface="Montserrat"/>
                <a:cs typeface="Montserrat"/>
                <a:sym typeface="Montserrat"/>
              </a:rPr>
              <a:t>, including icons by </a:t>
            </a:r>
            <a:r>
              <a:rPr lang="en-US" sz="1100" b="1" i="0" u="none" strike="noStrike" cap="none">
                <a:solidFill>
                  <a:schemeClr val="hlink"/>
                </a:solidFill>
                <a:uFill>
                  <a:noFill/>
                </a:uFill>
                <a:latin typeface="Montserrat"/>
                <a:ea typeface="Montserrat"/>
                <a:cs typeface="Montserrat"/>
                <a:sym typeface="Montserrat"/>
                <a:hlinkClick r:id="rId3"/>
              </a:rPr>
              <a:t>Flaticon</a:t>
            </a:r>
            <a:r>
              <a:rPr lang="en-US" sz="1100" b="0" i="0" u="none" strike="noStrike" cap="none">
                <a:solidFill>
                  <a:schemeClr val="dk2"/>
                </a:solidFill>
                <a:latin typeface="Montserrat"/>
                <a:ea typeface="Montserrat"/>
                <a:cs typeface="Montserrat"/>
                <a:sym typeface="Montserrat"/>
              </a:rPr>
              <a:t>, infographics &amp; images by </a:t>
            </a:r>
            <a:r>
              <a:rPr lang="en-US" sz="1100" b="1" i="0" u="none" strike="noStrike" cap="none">
                <a:solidFill>
                  <a:schemeClr val="hlink"/>
                </a:solidFill>
                <a:uFill>
                  <a:noFill/>
                </a:uFill>
                <a:latin typeface="Montserrat"/>
                <a:ea typeface="Montserrat"/>
                <a:cs typeface="Montserrat"/>
                <a:sym typeface="Montserrat"/>
                <a:hlinkClick r:id="rId4"/>
              </a:rPr>
              <a:t>Freepik</a:t>
            </a:r>
            <a:endParaRPr sz="1100" b="1" i="0" u="none" strike="noStrike" cap="none">
              <a:solidFill>
                <a:schemeClr val="dk2"/>
              </a:solidFill>
              <a:latin typeface="Montserrat"/>
              <a:ea typeface="Montserrat"/>
              <a:cs typeface="Montserrat"/>
              <a:sym typeface="Montserrat"/>
            </a:endParaRPr>
          </a:p>
        </p:txBody>
      </p:sp>
      <p:cxnSp>
        <p:nvCxnSpPr>
          <p:cNvPr id="422" name="Google Shape;422;p4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23" name="Google Shape;423;p48"/>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24" name="Google Shape;424;p4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25" name="Google Shape;425;p48"/>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1465664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7102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35" name="Google Shape;35;p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6" name="Google Shape;36;p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301710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9863755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5065853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8295608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1734481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802781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204507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5850423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extLst>
      <p:ext uri="{BB962C8B-B14F-4D97-AF65-F5344CB8AC3E}">
        <p14:creationId xmlns:p14="http://schemas.microsoft.com/office/powerpoint/2010/main" val="11346280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19219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37"/>
        <p:cNvGrpSpPr/>
        <p:nvPr/>
      </p:nvGrpSpPr>
      <p:grpSpPr>
        <a:xfrm>
          <a:off x="0" y="0"/>
          <a:ext cx="0" cy="0"/>
          <a:chOff x="0" y="0"/>
          <a:chExt cx="0" cy="0"/>
        </a:xfrm>
      </p:grpSpPr>
      <p:cxnSp>
        <p:nvCxnSpPr>
          <p:cNvPr id="38" name="Google Shape;38;p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 name="Google Shape;39;p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 name="Google Shape;40;p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1" name="Google Shape;41;p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42" name="Google Shape;42;p7"/>
          <p:cNvSpPr txBox="1">
            <a:spLocks noGrp="1"/>
          </p:cNvSpPr>
          <p:nvPr>
            <p:ph type="body" idx="1"/>
          </p:nvPr>
        </p:nvSpPr>
        <p:spPr>
          <a:xfrm>
            <a:off x="5547900" y="3007750"/>
            <a:ext cx="2883000" cy="1595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algn="l">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algn="l">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algn="l">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algn="l">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algn="l">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algn="l">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algn="l">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algn="l">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7522838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42329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647390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5310258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6412965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3052470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131864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221550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37270550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8201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45" name="Google Shape;45;p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 name="Google Shape;46;p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7" name="Google Shape;47;p8"/>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extLst>
      <p:ext uri="{BB962C8B-B14F-4D97-AF65-F5344CB8AC3E}">
        <p14:creationId xmlns:p14="http://schemas.microsoft.com/office/powerpoint/2010/main" val="29837698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1350356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7354183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164804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122360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668889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860932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034510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six columns 1 -">
  <p:cSld name="Title and six columns 1 -">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9619651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86993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713225" y="445025"/>
            <a:ext cx="4711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0" name="Google Shape;50;p9"/>
          <p:cNvSpPr txBox="1">
            <a:spLocks noGrp="1"/>
          </p:cNvSpPr>
          <p:nvPr>
            <p:ph type="body" idx="1"/>
          </p:nvPr>
        </p:nvSpPr>
        <p:spPr>
          <a:xfrm>
            <a:off x="713250" y="1272925"/>
            <a:ext cx="7717500" cy="32958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Clr>
                <a:schemeClr val="dk1"/>
              </a:buClr>
              <a:buSzPts val="1800"/>
              <a:buFont typeface="Lato"/>
              <a:buChar char="●"/>
              <a:defRPr sz="1100"/>
            </a:lvl1pPr>
            <a:lvl2pPr marL="914400" lvl="1" indent="-317500" algn="l">
              <a:lnSpc>
                <a:spcPct val="115000"/>
              </a:lnSpc>
              <a:spcBef>
                <a:spcPts val="0"/>
              </a:spcBef>
              <a:spcAft>
                <a:spcPts val="0"/>
              </a:spcAft>
              <a:buClr>
                <a:schemeClr val="dk1"/>
              </a:buClr>
              <a:buSzPts val="1400"/>
              <a:buFont typeface="Lato"/>
              <a:buChar char="○"/>
              <a:defRPr/>
            </a:lvl2pPr>
            <a:lvl3pPr marL="1371600" lvl="2" indent="-317500" algn="l">
              <a:lnSpc>
                <a:spcPct val="115000"/>
              </a:lnSpc>
              <a:spcBef>
                <a:spcPts val="0"/>
              </a:spcBef>
              <a:spcAft>
                <a:spcPts val="0"/>
              </a:spcAft>
              <a:buClr>
                <a:schemeClr val="dk1"/>
              </a:buClr>
              <a:buSzPts val="1400"/>
              <a:buFont typeface="Lato"/>
              <a:buChar char="■"/>
              <a:defRPr/>
            </a:lvl3pPr>
            <a:lvl4pPr marL="1828800" lvl="3" indent="-317500" algn="l">
              <a:lnSpc>
                <a:spcPct val="115000"/>
              </a:lnSpc>
              <a:spcBef>
                <a:spcPts val="0"/>
              </a:spcBef>
              <a:spcAft>
                <a:spcPts val="0"/>
              </a:spcAft>
              <a:buClr>
                <a:schemeClr val="dk1"/>
              </a:buClr>
              <a:buSzPts val="1400"/>
              <a:buFont typeface="Lato"/>
              <a:buChar char="●"/>
              <a:defRPr/>
            </a:lvl4pPr>
            <a:lvl5pPr marL="2286000" lvl="4" indent="-317500" algn="l">
              <a:lnSpc>
                <a:spcPct val="115000"/>
              </a:lnSpc>
              <a:spcBef>
                <a:spcPts val="0"/>
              </a:spcBef>
              <a:spcAft>
                <a:spcPts val="0"/>
              </a:spcAft>
              <a:buClr>
                <a:schemeClr val="dk1"/>
              </a:buClr>
              <a:buSzPts val="1400"/>
              <a:buFont typeface="Lato"/>
              <a:buChar char="○"/>
              <a:defRPr/>
            </a:lvl5pPr>
            <a:lvl6pPr marL="2743200" lvl="5" indent="-317500" algn="l">
              <a:lnSpc>
                <a:spcPct val="115000"/>
              </a:lnSpc>
              <a:spcBef>
                <a:spcPts val="0"/>
              </a:spcBef>
              <a:spcAft>
                <a:spcPts val="0"/>
              </a:spcAft>
              <a:buClr>
                <a:schemeClr val="dk1"/>
              </a:buClr>
              <a:buSzPts val="1400"/>
              <a:buFont typeface="Lato"/>
              <a:buChar char="■"/>
              <a:defRPr/>
            </a:lvl6pPr>
            <a:lvl7pPr marL="3200400" lvl="6" indent="-317500" algn="l">
              <a:lnSpc>
                <a:spcPct val="115000"/>
              </a:lnSpc>
              <a:spcBef>
                <a:spcPts val="0"/>
              </a:spcBef>
              <a:spcAft>
                <a:spcPts val="0"/>
              </a:spcAft>
              <a:buClr>
                <a:schemeClr val="dk1"/>
              </a:buClr>
              <a:buSzPts val="1400"/>
              <a:buFont typeface="Lato"/>
              <a:buChar char="●"/>
              <a:defRPr/>
            </a:lvl7pPr>
            <a:lvl8pPr marL="3657600" lvl="7" indent="-317500" algn="l">
              <a:lnSpc>
                <a:spcPct val="115000"/>
              </a:lnSpc>
              <a:spcBef>
                <a:spcPts val="0"/>
              </a:spcBef>
              <a:spcAft>
                <a:spcPts val="0"/>
              </a:spcAft>
              <a:buClr>
                <a:schemeClr val="dk1"/>
              </a:buClr>
              <a:buSzPts val="1400"/>
              <a:buFont typeface="Lato"/>
              <a:buChar char="○"/>
              <a:defRPr/>
            </a:lvl8pPr>
            <a:lvl9pPr marL="4114800" lvl="8" indent="-317500" algn="l">
              <a:lnSpc>
                <a:spcPct val="115000"/>
              </a:lnSpc>
              <a:spcBef>
                <a:spcPts val="0"/>
              </a:spcBef>
              <a:spcAft>
                <a:spcPts val="0"/>
              </a:spcAft>
              <a:buClr>
                <a:schemeClr val="dk1"/>
              </a:buClr>
              <a:buSzPts val="1400"/>
              <a:buFont typeface="Lato"/>
              <a:buChar char="■"/>
              <a:defRPr/>
            </a:lvl9pPr>
          </a:lstStyle>
          <a:p>
            <a:endParaRPr/>
          </a:p>
        </p:txBody>
      </p:sp>
      <p:cxnSp>
        <p:nvCxnSpPr>
          <p:cNvPr id="51" name="Google Shape;51;p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2" name="Google Shape;52;p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3" name="Google Shape;53;p9"/>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4666561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768332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extLst>
      <p:ext uri="{BB962C8B-B14F-4D97-AF65-F5344CB8AC3E}">
        <p14:creationId xmlns:p14="http://schemas.microsoft.com/office/powerpoint/2010/main" val="14344841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1767083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763690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4659557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5521839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extLst>
      <p:ext uri="{BB962C8B-B14F-4D97-AF65-F5344CB8AC3E}">
        <p14:creationId xmlns:p14="http://schemas.microsoft.com/office/powerpoint/2010/main" val="10046412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161198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459769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713225" y="445025"/>
            <a:ext cx="5681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6" name="Google Shape;56;p10"/>
          <p:cNvSpPr txBox="1">
            <a:spLocks noGrp="1"/>
          </p:cNvSpPr>
          <p:nvPr>
            <p:ph type="subTitle" idx="1"/>
          </p:nvPr>
        </p:nvSpPr>
        <p:spPr>
          <a:xfrm>
            <a:off x="50389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57" name="Google Shape;57;p10"/>
          <p:cNvSpPr txBox="1">
            <a:spLocks noGrp="1"/>
          </p:cNvSpPr>
          <p:nvPr>
            <p:ph type="subTitle" idx="2"/>
          </p:nvPr>
        </p:nvSpPr>
        <p:spPr>
          <a:xfrm>
            <a:off x="50389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8" name="Google Shape;58;p10"/>
          <p:cNvSpPr txBox="1">
            <a:spLocks noGrp="1"/>
          </p:cNvSpPr>
          <p:nvPr>
            <p:ph type="subTitle" idx="3"/>
          </p:nvPr>
        </p:nvSpPr>
        <p:spPr>
          <a:xfrm>
            <a:off x="16931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59" name="Google Shape;59;p10"/>
          <p:cNvSpPr txBox="1">
            <a:spLocks noGrp="1"/>
          </p:cNvSpPr>
          <p:nvPr>
            <p:ph type="subTitle" idx="4"/>
          </p:nvPr>
        </p:nvSpPr>
        <p:spPr>
          <a:xfrm>
            <a:off x="16931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60" name="Google Shape;60;p1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1" name="Google Shape;61;p1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2" name="Google Shape;62;p10"/>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80080158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2556010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5057354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5380676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648198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theme" Target="../theme/theme2.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149975642"/>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29"/>
        <p:cNvGrpSpPr/>
        <p:nvPr/>
      </p:nvGrpSpPr>
      <p:grpSpPr>
        <a:xfrm>
          <a:off x="0" y="0"/>
          <a:ext cx="0" cy="0"/>
          <a:chOff x="0" y="0"/>
          <a:chExt cx="0" cy="0"/>
        </a:xfrm>
      </p:grpSpPr>
      <p:sp>
        <p:nvSpPr>
          <p:cNvPr id="430" name="Google Shape;430;p49"/>
          <p:cNvSpPr txBox="1"/>
          <p:nvPr/>
        </p:nvSpPr>
        <p:spPr>
          <a:xfrm>
            <a:off x="1276775" y="509050"/>
            <a:ext cx="6531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idaloka"/>
                <a:ea typeface="Vidaloka"/>
                <a:cs typeface="Vidaloka"/>
                <a:sym typeface="Vidaloka"/>
              </a:rPr>
              <a:t>MAULANA AZAD NATIONAL INSTITUTE OF TECHNOLOGY BHOPAL</a:t>
            </a:r>
            <a:endParaRPr sz="1600" b="1" i="0" u="none" strike="noStrike" cap="none">
              <a:solidFill>
                <a:srgbClr val="000000"/>
              </a:solidFill>
              <a:latin typeface="Vidaloka"/>
              <a:ea typeface="Vidaloka"/>
              <a:cs typeface="Vidaloka"/>
              <a:sym typeface="Vidaloka"/>
            </a:endParaRPr>
          </a:p>
        </p:txBody>
      </p:sp>
      <p:sp>
        <p:nvSpPr>
          <p:cNvPr id="431" name="Google Shape;431;p49"/>
          <p:cNvSpPr txBox="1"/>
          <p:nvPr/>
        </p:nvSpPr>
        <p:spPr>
          <a:xfrm>
            <a:off x="3115200" y="3263775"/>
            <a:ext cx="2913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Vidaloka"/>
                <a:ea typeface="Vidaloka"/>
                <a:cs typeface="Vidaloka"/>
                <a:sym typeface="Vidaloka"/>
              </a:rPr>
              <a:t>MINOR PROJECT PRESENTATION</a:t>
            </a:r>
            <a:endParaRPr sz="1400" b="1" i="0" u="none" strike="noStrike" cap="none" dirty="0">
              <a:solidFill>
                <a:srgbClr val="000000"/>
              </a:solidFill>
              <a:latin typeface="Vidaloka"/>
              <a:ea typeface="Vidaloka"/>
              <a:cs typeface="Vidaloka"/>
              <a:sym typeface="Vidaloka"/>
            </a:endParaRPr>
          </a:p>
        </p:txBody>
      </p:sp>
      <p:sp>
        <p:nvSpPr>
          <p:cNvPr id="432" name="Google Shape;432;p49"/>
          <p:cNvSpPr txBox="1"/>
          <p:nvPr/>
        </p:nvSpPr>
        <p:spPr>
          <a:xfrm>
            <a:off x="1675706" y="3803150"/>
            <a:ext cx="57303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Vidaloka"/>
                <a:ea typeface="Vidaloka"/>
                <a:cs typeface="Vidaloka"/>
                <a:sym typeface="Vidaloka"/>
              </a:rPr>
              <a:t>Under the Guidance of </a:t>
            </a:r>
            <a:endParaRPr sz="1400" b="1" i="0" u="none" strike="noStrike" cap="none" dirty="0">
              <a:solidFill>
                <a:srgbClr val="000000"/>
              </a:solidFill>
              <a:latin typeface="Vidaloka"/>
              <a:ea typeface="Vidaloka"/>
              <a:cs typeface="Vidaloka"/>
              <a:sym typeface="Vidalok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Vidaloka"/>
                <a:ea typeface="Vidaloka"/>
                <a:cs typeface="Vidaloka"/>
                <a:sym typeface="Vidaloka"/>
              </a:rPr>
              <a:t>Dr.Vikram</a:t>
            </a:r>
            <a:r>
              <a:rPr lang="en-US" sz="1400" b="1" i="0" u="none" strike="noStrike" cap="none" dirty="0">
                <a:solidFill>
                  <a:srgbClr val="000000"/>
                </a:solidFill>
                <a:latin typeface="Vidaloka"/>
                <a:ea typeface="Vidaloka"/>
                <a:cs typeface="Vidaloka"/>
                <a:sym typeface="Vidaloka"/>
              </a:rPr>
              <a:t> Garg </a:t>
            </a:r>
            <a:endParaRPr sz="1400" b="1" i="0" u="none" strike="noStrike" cap="none" dirty="0">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Vidaloka"/>
              <a:ea typeface="Vidaloka"/>
              <a:cs typeface="Vidaloka"/>
              <a:sym typeface="Vidaloka"/>
            </a:endParaRPr>
          </a:p>
        </p:txBody>
      </p:sp>
      <p:sp>
        <p:nvSpPr>
          <p:cNvPr id="433" name="Google Shape;433;p49"/>
          <p:cNvSpPr txBox="1"/>
          <p:nvPr/>
        </p:nvSpPr>
        <p:spPr>
          <a:xfrm>
            <a:off x="1608175" y="1006150"/>
            <a:ext cx="5730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Vidaloka"/>
                <a:ea typeface="Vidaloka"/>
                <a:cs typeface="Vidaloka"/>
                <a:sym typeface="Vidaloka"/>
              </a:rPr>
              <a:t>DEPARTMENT OF COMPUTER SCIENCE AND ENGINEERING</a:t>
            </a:r>
            <a:endParaRPr sz="1400" b="1" i="0" u="none" strike="noStrike" cap="none">
              <a:solidFill>
                <a:schemeClr val="dk1"/>
              </a:solidFill>
              <a:latin typeface="Vidaloka"/>
              <a:ea typeface="Vidaloka"/>
              <a:cs typeface="Vidaloka"/>
              <a:sym typeface="Vidaloka"/>
            </a:endParaRPr>
          </a:p>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Vidaloka"/>
                <a:ea typeface="Vidaloka"/>
                <a:cs typeface="Vidaloka"/>
                <a:sym typeface="Vidaloka"/>
              </a:rPr>
              <a:t>Session 2023-2024</a:t>
            </a:r>
            <a:endParaRPr sz="1400" b="0" i="0" u="none" strike="noStrike" cap="none">
              <a:solidFill>
                <a:srgbClr val="000000"/>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7FBE3545-0B65-FC2B-CDE8-35B9B5B7C004}"/>
              </a:ext>
            </a:extLst>
          </p:cNvPr>
          <p:cNvPicPr>
            <a:picLocks noChangeAspect="1"/>
          </p:cNvPicPr>
          <p:nvPr/>
        </p:nvPicPr>
        <p:blipFill>
          <a:blip r:embed="rId3"/>
          <a:stretch>
            <a:fillRect/>
          </a:stretch>
        </p:blipFill>
        <p:spPr>
          <a:xfrm>
            <a:off x="3534525" y="1559186"/>
            <a:ext cx="1877599" cy="17671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9"/>
          <p:cNvSpPr txBox="1">
            <a:spLocks noGrp="1"/>
          </p:cNvSpPr>
          <p:nvPr>
            <p:ph type="title"/>
          </p:nvPr>
        </p:nvSpPr>
        <p:spPr>
          <a:xfrm>
            <a:off x="4456279" y="2126742"/>
            <a:ext cx="4297577" cy="13845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900" dirty="0"/>
              <a:t>Literature Review </a:t>
            </a:r>
            <a:endParaRPr sz="3900" dirty="0"/>
          </a:p>
        </p:txBody>
      </p:sp>
      <p:sp>
        <p:nvSpPr>
          <p:cNvPr id="542" name="Google Shape;542;p59"/>
          <p:cNvSpPr txBox="1">
            <a:spLocks noGrp="1"/>
          </p:cNvSpPr>
          <p:nvPr>
            <p:ph type="title" idx="2"/>
          </p:nvPr>
        </p:nvSpPr>
        <p:spPr>
          <a:xfrm>
            <a:off x="5572162" y="745477"/>
            <a:ext cx="1572350" cy="121667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US"/>
              <a:t>02</a:t>
            </a:r>
            <a:endParaRPr/>
          </a:p>
        </p:txBody>
      </p:sp>
      <p:pic>
        <p:nvPicPr>
          <p:cNvPr id="543" name="Google Shape;543;p59"/>
          <p:cNvPicPr preferRelativeResize="0"/>
          <p:nvPr/>
        </p:nvPicPr>
        <p:blipFill rotWithShape="1">
          <a:blip r:embed="rId3">
            <a:alphaModFix/>
          </a:blip>
          <a:srcRect/>
          <a:stretch/>
        </p:blipFill>
        <p:spPr>
          <a:xfrm>
            <a:off x="865632" y="970026"/>
            <a:ext cx="3121152" cy="28376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0"/>
          <p:cNvSpPr txBox="1"/>
          <p:nvPr/>
        </p:nvSpPr>
        <p:spPr>
          <a:xfrm>
            <a:off x="0" y="21765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9" name="Google Shape;549;p60"/>
          <p:cNvGrpSpPr/>
          <p:nvPr/>
        </p:nvGrpSpPr>
        <p:grpSpPr>
          <a:xfrm>
            <a:off x="41447" y="376708"/>
            <a:ext cx="5182398" cy="1075880"/>
            <a:chOff x="5157216" y="1465519"/>
            <a:chExt cx="3712851" cy="864647"/>
          </a:xfrm>
        </p:grpSpPr>
        <p:sp>
          <p:nvSpPr>
            <p:cNvPr id="550" name="Google Shape;550;p60"/>
            <p:cNvSpPr/>
            <p:nvPr/>
          </p:nvSpPr>
          <p:spPr>
            <a:xfrm>
              <a:off x="5542385" y="1466487"/>
              <a:ext cx="3327682" cy="681546"/>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1" name="Google Shape;551;p60"/>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2" name="Google Shape;552;p60"/>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3" name="Google Shape;553;p60"/>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4" name="Google Shape;554;p60"/>
            <p:cNvSpPr txBox="1"/>
            <p:nvPr/>
          </p:nvSpPr>
          <p:spPr>
            <a:xfrm>
              <a:off x="5848996" y="1848966"/>
              <a:ext cx="2868300" cy="48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Vidaloka"/>
                  <a:ea typeface="Vidaloka"/>
                  <a:cs typeface="Vidaloka"/>
                  <a:sym typeface="Vidaloka"/>
                </a:rPr>
                <a:t>The review explores methodologies like attention mechanisms and transformer-based models, enhancing traditional encoder-decoder performance.</a:t>
              </a:r>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grpSp>
        <p:nvGrpSpPr>
          <p:cNvPr id="555" name="Google Shape;555;p60"/>
          <p:cNvGrpSpPr/>
          <p:nvPr/>
        </p:nvGrpSpPr>
        <p:grpSpPr>
          <a:xfrm>
            <a:off x="2011680" y="1520145"/>
            <a:ext cx="6656832" cy="1384797"/>
            <a:chOff x="5225550" y="2542650"/>
            <a:chExt cx="3644544" cy="682829"/>
          </a:xfrm>
        </p:grpSpPr>
        <p:sp>
          <p:nvSpPr>
            <p:cNvPr id="556" name="Google Shape;556;p60"/>
            <p:cNvSpPr/>
            <p:nvPr/>
          </p:nvSpPr>
          <p:spPr>
            <a:xfrm>
              <a:off x="5225550" y="2542650"/>
              <a:ext cx="3327577" cy="681573"/>
            </a:xfrm>
            <a:custGeom>
              <a:avLst/>
              <a:gdLst/>
              <a:ahLst/>
              <a:cxnLst/>
              <a:rect l="l" t="t" r="r" b="b"/>
              <a:pathLst>
                <a:path w="97191" h="25302" extrusionOk="0">
                  <a:moveTo>
                    <a:pt x="0" y="0"/>
                  </a:moveTo>
                  <a:lnTo>
                    <a:pt x="0" y="25301"/>
                  </a:lnTo>
                  <a:lnTo>
                    <a:pt x="97191" y="25301"/>
                  </a:lnTo>
                  <a:lnTo>
                    <a:pt x="9719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7" name="Google Shape;557;p60"/>
            <p:cNvSpPr/>
            <p:nvPr/>
          </p:nvSpPr>
          <p:spPr>
            <a:xfrm>
              <a:off x="8188845" y="2544230"/>
              <a:ext cx="681249" cy="681249"/>
            </a:xfrm>
            <a:custGeom>
              <a:avLst/>
              <a:gdLst/>
              <a:ahLst/>
              <a:cxnLst/>
              <a:rect l="l" t="t" r="r" b="b"/>
              <a:pathLst>
                <a:path w="25290" h="25290" extrusionOk="0">
                  <a:moveTo>
                    <a:pt x="12645" y="1"/>
                  </a:moveTo>
                  <a:cubicBezTo>
                    <a:pt x="5668" y="1"/>
                    <a:pt x="0" y="5668"/>
                    <a:pt x="0" y="12645"/>
                  </a:cubicBezTo>
                  <a:cubicBezTo>
                    <a:pt x="0" y="19634"/>
                    <a:pt x="5668" y="25290"/>
                    <a:pt x="12645" y="25290"/>
                  </a:cubicBezTo>
                  <a:cubicBezTo>
                    <a:pt x="19634" y="25290"/>
                    <a:pt x="25289" y="19634"/>
                    <a:pt x="25289" y="12645"/>
                  </a:cubicBezTo>
                  <a:cubicBezTo>
                    <a:pt x="25289" y="5668"/>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8" name="Google Shape;558;p60"/>
            <p:cNvSpPr/>
            <p:nvPr/>
          </p:nvSpPr>
          <p:spPr>
            <a:xfrm>
              <a:off x="8251394" y="2606779"/>
              <a:ext cx="556475" cy="556475"/>
            </a:xfrm>
            <a:custGeom>
              <a:avLst/>
              <a:gdLst/>
              <a:ahLst/>
              <a:cxnLst/>
              <a:rect l="l" t="t" r="r" b="b"/>
              <a:pathLst>
                <a:path w="20658" h="20658" fill="none" extrusionOk="0">
                  <a:moveTo>
                    <a:pt x="20657" y="10323"/>
                  </a:moveTo>
                  <a:cubicBezTo>
                    <a:pt x="20657" y="16026"/>
                    <a:pt x="16026" y="20658"/>
                    <a:pt x="10323" y="20658"/>
                  </a:cubicBezTo>
                  <a:cubicBezTo>
                    <a:pt x="4620" y="20658"/>
                    <a:pt x="0" y="16026"/>
                    <a:pt x="0" y="10323"/>
                  </a:cubicBezTo>
                  <a:cubicBezTo>
                    <a:pt x="0" y="4620"/>
                    <a:pt x="4620" y="1"/>
                    <a:pt x="10323" y="1"/>
                  </a:cubicBezTo>
                  <a:cubicBezTo>
                    <a:pt x="16026" y="1"/>
                    <a:pt x="20657" y="4620"/>
                    <a:pt x="20657"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9" name="Google Shape;559;p60"/>
            <p:cNvSpPr/>
            <p:nvPr/>
          </p:nvSpPr>
          <p:spPr>
            <a:xfrm>
              <a:off x="8280256" y="2634224"/>
              <a:ext cx="498425" cy="498425"/>
            </a:xfrm>
            <a:custGeom>
              <a:avLst/>
              <a:gdLst/>
              <a:ahLst/>
              <a:cxnLst/>
              <a:rect l="l" t="t" r="r" b="b"/>
              <a:pathLst>
                <a:path w="18503" h="18503" extrusionOk="0">
                  <a:moveTo>
                    <a:pt x="9252" y="0"/>
                  </a:moveTo>
                  <a:cubicBezTo>
                    <a:pt x="4144" y="0"/>
                    <a:pt x="1" y="4144"/>
                    <a:pt x="1" y="9251"/>
                  </a:cubicBezTo>
                  <a:cubicBezTo>
                    <a:pt x="1" y="14359"/>
                    <a:pt x="4144" y="18502"/>
                    <a:pt x="9252" y="18502"/>
                  </a:cubicBezTo>
                  <a:cubicBezTo>
                    <a:pt x="14360" y="18502"/>
                    <a:pt x="18503" y="14359"/>
                    <a:pt x="18503" y="9251"/>
                  </a:cubicBezTo>
                  <a:cubicBezTo>
                    <a:pt x="18503" y="4144"/>
                    <a:pt x="14360" y="0"/>
                    <a:pt x="9252"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0" name="Google Shape;560;p60"/>
            <p:cNvSpPr txBox="1"/>
            <p:nvPr/>
          </p:nvSpPr>
          <p:spPr>
            <a:xfrm>
              <a:off x="7033324" y="2735750"/>
              <a:ext cx="1047600" cy="30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Vidaloka"/>
                <a:ea typeface="Vidaloka"/>
                <a:cs typeface="Vidaloka"/>
                <a:sym typeface="Vidaloka"/>
              </a:endParaRPr>
            </a:p>
          </p:txBody>
        </p:sp>
        <p:sp>
          <p:nvSpPr>
            <p:cNvPr id="561" name="Google Shape;561;p60"/>
            <p:cNvSpPr txBox="1"/>
            <p:nvPr/>
          </p:nvSpPr>
          <p:spPr>
            <a:xfrm>
              <a:off x="5433416" y="2655313"/>
              <a:ext cx="2815200" cy="507941"/>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100"/>
                <a:buFont typeface="Arial"/>
                <a:buNone/>
              </a:pPr>
              <a:r>
                <a:rPr lang="en-US" sz="1300" b="0" i="0" u="none" strike="noStrike" cap="none">
                  <a:solidFill>
                    <a:schemeClr val="dk1"/>
                  </a:solidFill>
                  <a:latin typeface="Vidaloka"/>
                  <a:ea typeface="Vidaloka"/>
                  <a:cs typeface="Vidaloka"/>
                  <a:sym typeface="Vidaloka"/>
                </a:rPr>
                <a:t>Bahdanau et al. introduced attention mechanisms for sequence-to-sequence modeling, improving translation accuracy by focusing on relevant input parts. "Show, Attend, and Tell" applied attention mechanisms in image captioning, enhancing contextual relevance by dynamically focusing on image regions.</a:t>
              </a: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grpSp>
        <p:nvGrpSpPr>
          <p:cNvPr id="562" name="Google Shape;562;p60"/>
          <p:cNvGrpSpPr/>
          <p:nvPr/>
        </p:nvGrpSpPr>
        <p:grpSpPr>
          <a:xfrm>
            <a:off x="269074" y="3196581"/>
            <a:ext cx="4839070" cy="983568"/>
            <a:chOff x="5157216" y="3334819"/>
            <a:chExt cx="3712851" cy="697608"/>
          </a:xfrm>
        </p:grpSpPr>
        <p:sp>
          <p:nvSpPr>
            <p:cNvPr id="563" name="Google Shape;563;p60"/>
            <p:cNvSpPr/>
            <p:nvPr/>
          </p:nvSpPr>
          <p:spPr>
            <a:xfrm>
              <a:off x="5542385" y="3336427"/>
              <a:ext cx="3327682" cy="681573"/>
            </a:xfrm>
            <a:custGeom>
              <a:avLst/>
              <a:gdLst/>
              <a:ahLst/>
              <a:cxnLst/>
              <a:rect l="l" t="t" r="r" b="b"/>
              <a:pathLst>
                <a:path w="94799" h="25302"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4" name="Google Shape;564;p60"/>
            <p:cNvSpPr/>
            <p:nvPr/>
          </p:nvSpPr>
          <p:spPr>
            <a:xfrm>
              <a:off x="5157216" y="3334819"/>
              <a:ext cx="681249" cy="681249"/>
            </a:xfrm>
            <a:custGeom>
              <a:avLst/>
              <a:gdLst/>
              <a:ahLst/>
              <a:cxnLst/>
              <a:rect l="l" t="t" r="r" b="b"/>
              <a:pathLst>
                <a:path w="25290" h="25290" extrusionOk="0">
                  <a:moveTo>
                    <a:pt x="12645" y="1"/>
                  </a:moveTo>
                  <a:cubicBezTo>
                    <a:pt x="5656" y="1"/>
                    <a:pt x="0" y="5656"/>
                    <a:pt x="0" y="12645"/>
                  </a:cubicBezTo>
                  <a:cubicBezTo>
                    <a:pt x="0" y="19634"/>
                    <a:pt x="5656" y="25290"/>
                    <a:pt x="12645" y="25290"/>
                  </a:cubicBezTo>
                  <a:cubicBezTo>
                    <a:pt x="19634" y="25290"/>
                    <a:pt x="25289" y="19634"/>
                    <a:pt x="25289" y="12645"/>
                  </a:cubicBezTo>
                  <a:cubicBezTo>
                    <a:pt x="25289" y="5656"/>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5" name="Google Shape;565;p60"/>
            <p:cNvSpPr/>
            <p:nvPr/>
          </p:nvSpPr>
          <p:spPr>
            <a:xfrm>
              <a:off x="5219738" y="3397368"/>
              <a:ext cx="556179" cy="556152"/>
            </a:xfrm>
            <a:custGeom>
              <a:avLst/>
              <a:gdLst/>
              <a:ahLst/>
              <a:cxnLst/>
              <a:rect l="l" t="t" r="r" b="b"/>
              <a:pathLst>
                <a:path w="20647" h="20646" fill="none" extrusionOk="0">
                  <a:moveTo>
                    <a:pt x="20646" y="10323"/>
                  </a:moveTo>
                  <a:cubicBezTo>
                    <a:pt x="20646" y="16026"/>
                    <a:pt x="16027" y="20646"/>
                    <a:pt x="10324" y="20646"/>
                  </a:cubicBezTo>
                  <a:cubicBezTo>
                    <a:pt x="4621" y="20646"/>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6" name="Google Shape;566;p60"/>
            <p:cNvSpPr/>
            <p:nvPr/>
          </p:nvSpPr>
          <p:spPr>
            <a:xfrm>
              <a:off x="5243670" y="3426230"/>
              <a:ext cx="498425" cy="498425"/>
            </a:xfrm>
            <a:custGeom>
              <a:avLst/>
              <a:gdLst/>
              <a:ahLst/>
              <a:cxnLst/>
              <a:rect l="l" t="t" r="r" b="b"/>
              <a:pathLst>
                <a:path w="18503" h="18503" extrusionOk="0">
                  <a:moveTo>
                    <a:pt x="9252" y="0"/>
                  </a:moveTo>
                  <a:cubicBezTo>
                    <a:pt x="4144" y="0"/>
                    <a:pt x="0" y="4143"/>
                    <a:pt x="0" y="9251"/>
                  </a:cubicBezTo>
                  <a:cubicBezTo>
                    <a:pt x="0" y="14359"/>
                    <a:pt x="4144" y="18502"/>
                    <a:pt x="9252" y="18502"/>
                  </a:cubicBezTo>
                  <a:cubicBezTo>
                    <a:pt x="14359" y="18502"/>
                    <a:pt x="18503" y="14359"/>
                    <a:pt x="18503" y="9251"/>
                  </a:cubicBezTo>
                  <a:cubicBezTo>
                    <a:pt x="18503" y="4143"/>
                    <a:pt x="14359" y="0"/>
                    <a:pt x="925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7" name="Google Shape;567;p60"/>
            <p:cNvSpPr/>
            <p:nvPr/>
          </p:nvSpPr>
          <p:spPr>
            <a:xfrm>
              <a:off x="5309224" y="3600719"/>
              <a:ext cx="156857" cy="156857"/>
            </a:xfrm>
            <a:custGeom>
              <a:avLst/>
              <a:gdLst/>
              <a:ahLst/>
              <a:cxnLst/>
              <a:rect l="l" t="t" r="r" b="b"/>
              <a:pathLst>
                <a:path w="5823" h="5823" fill="none" extrusionOk="0">
                  <a:moveTo>
                    <a:pt x="4870" y="1179"/>
                  </a:moveTo>
                  <a:cubicBezTo>
                    <a:pt x="5823" y="2250"/>
                    <a:pt x="5728" y="3905"/>
                    <a:pt x="4644" y="4870"/>
                  </a:cubicBezTo>
                  <a:cubicBezTo>
                    <a:pt x="3573" y="5822"/>
                    <a:pt x="1918" y="5727"/>
                    <a:pt x="953" y="4643"/>
                  </a:cubicBezTo>
                  <a:cubicBezTo>
                    <a:pt x="1" y="3572"/>
                    <a:pt x="96" y="1917"/>
                    <a:pt x="1179" y="953"/>
                  </a:cubicBezTo>
                  <a:cubicBezTo>
                    <a:pt x="2251" y="0"/>
                    <a:pt x="3906" y="95"/>
                    <a:pt x="4870" y="1179"/>
                  </a:cubicBezTo>
                  <a:close/>
                </a:path>
              </a:pathLst>
            </a:custGeom>
            <a:noFill/>
            <a:ln w="9525" cap="flat" cmpd="sng">
              <a:solidFill>
                <a:srgbClr val="F5F5F5"/>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8" name="Google Shape;568;p60"/>
            <p:cNvSpPr txBox="1"/>
            <p:nvPr/>
          </p:nvSpPr>
          <p:spPr>
            <a:xfrm>
              <a:off x="5948940" y="3452827"/>
              <a:ext cx="2864400" cy="57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chemeClr val="dk1"/>
                </a:solidFill>
                <a:latin typeface="Vidaloka"/>
                <a:ea typeface="Vidaloka"/>
                <a:cs typeface="Vidaloka"/>
                <a:sym typeface="Vidaloka"/>
              </a:endParaRPr>
            </a:p>
          </p:txBody>
        </p:sp>
        <p:sp>
          <p:nvSpPr>
            <p:cNvPr id="569" name="Google Shape;569;p60"/>
            <p:cNvSpPr txBox="1"/>
            <p:nvPr/>
          </p:nvSpPr>
          <p:spPr>
            <a:xfrm>
              <a:off x="5908073" y="3393537"/>
              <a:ext cx="2852799" cy="481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idaloka"/>
                  <a:ea typeface="Vidaloka"/>
                  <a:cs typeface="Vidaloka"/>
                  <a:sym typeface="Vidaloka"/>
                </a:rPr>
                <a:t>These advancements, including transformer-based approaches, have significantly improved captioning accuracy and inclusivity for visually impaired users.</a:t>
              </a:r>
              <a:endParaRPr sz="1200" b="0" i="0" u="none" strike="noStrike" cap="none">
                <a:solidFill>
                  <a:srgbClr val="000000"/>
                </a:solidFill>
                <a:latin typeface="Vidaloka"/>
                <a:ea typeface="Vidaloka"/>
                <a:cs typeface="Vidaloka"/>
                <a:sym typeface="Vidaloka"/>
              </a:endParaRPr>
            </a:p>
          </p:txBody>
        </p:sp>
      </p:grpSp>
    </p:spTree>
    <p:extLst>
      <p:ext uri="{BB962C8B-B14F-4D97-AF65-F5344CB8AC3E}">
        <p14:creationId xmlns:p14="http://schemas.microsoft.com/office/powerpoint/2010/main" val="115956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1"/>
          <p:cNvSpPr txBox="1">
            <a:spLocks noGrp="1"/>
          </p:cNvSpPr>
          <p:nvPr>
            <p:ph type="title"/>
          </p:nvPr>
        </p:nvSpPr>
        <p:spPr>
          <a:xfrm>
            <a:off x="2946802" y="1626350"/>
            <a:ext cx="6276940" cy="81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900" dirty="0"/>
              <a:t>Methodology </a:t>
            </a:r>
            <a:endParaRPr sz="3900" dirty="0"/>
          </a:p>
        </p:txBody>
      </p:sp>
      <p:sp>
        <p:nvSpPr>
          <p:cNvPr id="575" name="Google Shape;575;p61"/>
          <p:cNvSpPr txBox="1">
            <a:spLocks noGrp="1"/>
          </p:cNvSpPr>
          <p:nvPr>
            <p:ph type="title" idx="2"/>
          </p:nvPr>
        </p:nvSpPr>
        <p:spPr>
          <a:xfrm>
            <a:off x="3929400" y="648050"/>
            <a:ext cx="1650900" cy="97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US"/>
              <a:t>03</a:t>
            </a:r>
            <a:endParaRPr/>
          </a:p>
        </p:txBody>
      </p:sp>
      <p:pic>
        <p:nvPicPr>
          <p:cNvPr id="576" name="Google Shape;576;p61"/>
          <p:cNvPicPr preferRelativeResize="0"/>
          <p:nvPr/>
        </p:nvPicPr>
        <p:blipFill rotWithShape="1">
          <a:blip r:embed="rId3">
            <a:alphaModFix/>
          </a:blip>
          <a:srcRect/>
          <a:stretch/>
        </p:blipFill>
        <p:spPr>
          <a:xfrm>
            <a:off x="2889123" y="2571750"/>
            <a:ext cx="3012186" cy="20065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2"/>
          <p:cNvSpPr txBox="1">
            <a:spLocks noGrp="1"/>
          </p:cNvSpPr>
          <p:nvPr>
            <p:ph type="body" idx="1"/>
          </p:nvPr>
        </p:nvSpPr>
        <p:spPr>
          <a:xfrm>
            <a:off x="982361" y="325290"/>
            <a:ext cx="7336001" cy="9777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800"/>
              <a:buNone/>
            </a:pPr>
            <a:r>
              <a:rPr lang="en-US" sz="1800"/>
              <a:t>Concept of Attention and Attention Mechanisms</a:t>
            </a:r>
            <a:endParaRPr/>
          </a:p>
        </p:txBody>
      </p:sp>
      <p:sp>
        <p:nvSpPr>
          <p:cNvPr id="582" name="Google Shape;582;p62"/>
          <p:cNvSpPr txBox="1"/>
          <p:nvPr/>
        </p:nvSpPr>
        <p:spPr>
          <a:xfrm>
            <a:off x="5132748" y="2738288"/>
            <a:ext cx="3333586" cy="502953"/>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2"/>
              </a:buClr>
              <a:buSzPts val="1800"/>
              <a:buFont typeface="Montserrat"/>
              <a:buNone/>
            </a:pPr>
            <a:r>
              <a:rPr lang="en-US" sz="1800" b="0" i="0" u="none" strike="noStrike" cap="none" dirty="0">
                <a:solidFill>
                  <a:schemeClr val="dk2"/>
                </a:solidFill>
                <a:latin typeface="Vidaloka"/>
                <a:ea typeface="Vidaloka"/>
                <a:cs typeface="Vidaloka"/>
                <a:sym typeface="Vidaloka"/>
              </a:rPr>
              <a:t>Need for Attention</a:t>
            </a:r>
            <a:endParaRPr dirty="0"/>
          </a:p>
        </p:txBody>
      </p:sp>
      <p:pic>
        <p:nvPicPr>
          <p:cNvPr id="583" name="Google Shape;583;p62"/>
          <p:cNvPicPr preferRelativeResize="0"/>
          <p:nvPr/>
        </p:nvPicPr>
        <p:blipFill rotWithShape="1">
          <a:blip r:embed="rId3">
            <a:alphaModFix/>
          </a:blip>
          <a:srcRect/>
          <a:stretch/>
        </p:blipFill>
        <p:spPr>
          <a:xfrm>
            <a:off x="4218262" y="3179810"/>
            <a:ext cx="4401143" cy="1036473"/>
          </a:xfrm>
          <a:prstGeom prst="rect">
            <a:avLst/>
          </a:prstGeom>
          <a:noFill/>
          <a:ln>
            <a:noFill/>
          </a:ln>
        </p:spPr>
      </p:pic>
      <p:grpSp>
        <p:nvGrpSpPr>
          <p:cNvPr id="584" name="Google Shape;584;p62"/>
          <p:cNvGrpSpPr/>
          <p:nvPr/>
        </p:nvGrpSpPr>
        <p:grpSpPr>
          <a:xfrm>
            <a:off x="0" y="925378"/>
            <a:ext cx="7790688" cy="1961739"/>
            <a:chOff x="5157216" y="1465519"/>
            <a:chExt cx="3808767" cy="773124"/>
          </a:xfrm>
        </p:grpSpPr>
        <p:sp>
          <p:nvSpPr>
            <p:cNvPr id="585" name="Google Shape;585;p62"/>
            <p:cNvSpPr/>
            <p:nvPr/>
          </p:nvSpPr>
          <p:spPr>
            <a:xfrm>
              <a:off x="5638301" y="1465519"/>
              <a:ext cx="3327682" cy="681546"/>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586" name="Google Shape;586;p62"/>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587" name="Google Shape;587;p62"/>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588" name="Google Shape;588;p62"/>
            <p:cNvSpPr/>
            <p:nvPr/>
          </p:nvSpPr>
          <p:spPr>
            <a:xfrm>
              <a:off x="5248611" y="1556915"/>
              <a:ext cx="477054"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589" name="Google Shape;589;p62"/>
            <p:cNvSpPr txBox="1"/>
            <p:nvPr/>
          </p:nvSpPr>
          <p:spPr>
            <a:xfrm>
              <a:off x="5867338" y="1520787"/>
              <a:ext cx="3098645" cy="71785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idaloka"/>
                  <a:ea typeface="Vidaloka"/>
                  <a:cs typeface="Vidaloka"/>
                  <a:sym typeface="Vidaloka"/>
                </a:rPr>
                <a:t>Attention, linked to engagement, is crucial for prioritizing information storage</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idaloka"/>
                  <a:ea typeface="Vidaloka"/>
                  <a:cs typeface="Vidaloka"/>
                  <a:sym typeface="Vidaloka"/>
                </a:rPr>
                <a:t> in the limited capacity of the human brain. Visual attention, extensively studied in</a:t>
              </a:r>
              <a:br>
                <a:rPr lang="en-US" sz="1200" b="0" i="0" u="none" strike="noStrike" cap="none">
                  <a:solidFill>
                    <a:schemeClr val="dk1"/>
                  </a:solidFill>
                  <a:latin typeface="Vidaloka"/>
                  <a:ea typeface="Vidaloka"/>
                  <a:cs typeface="Vidaloka"/>
                  <a:sym typeface="Vidaloka"/>
                </a:rPr>
              </a:br>
              <a:r>
                <a:rPr lang="en-US" sz="1200" b="0" i="0" u="none" strike="noStrike" cap="none">
                  <a:solidFill>
                    <a:schemeClr val="dk1"/>
                  </a:solidFill>
                  <a:latin typeface="Vidaloka"/>
                  <a:ea typeface="Vidaloka"/>
                  <a:cs typeface="Vidaloka"/>
                  <a:sym typeface="Vidaloka"/>
                </a:rPr>
                <a:t> neuroscience and psychology plays a pivotal role in this process. By dynamically selecting </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idaloka"/>
                  <a:ea typeface="Vidaloka"/>
                  <a:cs typeface="Vidaloka"/>
                  <a:sym typeface="Vidaloka"/>
                </a:rPr>
                <a:t>and storing information based on relevance, attention ensures efficient resource</a:t>
              </a:r>
              <a:br>
                <a:rPr lang="en-US" sz="1200" b="0" i="0" u="none" strike="noStrike" cap="none">
                  <a:solidFill>
                    <a:schemeClr val="dk1"/>
                  </a:solidFill>
                  <a:latin typeface="Vidaloka"/>
                  <a:ea typeface="Vidaloka"/>
                  <a:cs typeface="Vidaloka"/>
                  <a:sym typeface="Vidaloka"/>
                </a:rPr>
              </a:br>
              <a:r>
                <a:rPr lang="en-US" sz="1200" b="0" i="0" u="none" strike="noStrike" cap="none">
                  <a:solidFill>
                    <a:schemeClr val="dk1"/>
                  </a:solidFill>
                  <a:latin typeface="Vidaloka"/>
                  <a:ea typeface="Vidaloka"/>
                  <a:cs typeface="Vidaloka"/>
                  <a:sym typeface="Vidaloka"/>
                </a:rPr>
                <a:t>utilization in memory tasks.</a:t>
              </a:r>
              <a:endParaRPr sz="12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pic>
        <p:nvPicPr>
          <p:cNvPr id="3" name="Picture 2">
            <a:extLst>
              <a:ext uri="{FF2B5EF4-FFF2-40B4-BE49-F238E27FC236}">
                <a16:creationId xmlns:a16="http://schemas.microsoft.com/office/drawing/2014/main" id="{E8A1EE1A-AF57-346A-1DC6-3BF53AFAFB44}"/>
              </a:ext>
            </a:extLst>
          </p:cNvPr>
          <p:cNvPicPr>
            <a:picLocks noChangeAspect="1"/>
          </p:cNvPicPr>
          <p:nvPr/>
        </p:nvPicPr>
        <p:blipFill>
          <a:blip r:embed="rId4"/>
          <a:stretch>
            <a:fillRect/>
          </a:stretch>
        </p:blipFill>
        <p:spPr>
          <a:xfrm>
            <a:off x="3572453" y="4299826"/>
            <a:ext cx="5571547" cy="5572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3"/>
          <p:cNvSpPr txBox="1">
            <a:spLocks noGrp="1"/>
          </p:cNvSpPr>
          <p:nvPr>
            <p:ph type="body" idx="1"/>
          </p:nvPr>
        </p:nvSpPr>
        <p:spPr>
          <a:xfrm>
            <a:off x="688655" y="328154"/>
            <a:ext cx="3681991" cy="435897"/>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800"/>
              <a:buNone/>
            </a:pPr>
            <a:r>
              <a:rPr lang="en-US" sz="1800"/>
              <a:t>Attention in Machine Learning</a:t>
            </a:r>
            <a:endParaRPr/>
          </a:p>
        </p:txBody>
      </p:sp>
      <p:grpSp>
        <p:nvGrpSpPr>
          <p:cNvPr id="595" name="Google Shape;595;p63"/>
          <p:cNvGrpSpPr/>
          <p:nvPr/>
        </p:nvGrpSpPr>
        <p:grpSpPr>
          <a:xfrm>
            <a:off x="121920" y="803098"/>
            <a:ext cx="5303326" cy="1214613"/>
            <a:chOff x="5157216" y="3233519"/>
            <a:chExt cx="3712851" cy="683181"/>
          </a:xfrm>
        </p:grpSpPr>
        <p:sp>
          <p:nvSpPr>
            <p:cNvPr id="596" name="Google Shape;596;p63"/>
            <p:cNvSpPr/>
            <p:nvPr/>
          </p:nvSpPr>
          <p:spPr>
            <a:xfrm>
              <a:off x="5494675" y="3539480"/>
              <a:ext cx="61761" cy="46143"/>
            </a:xfrm>
            <a:custGeom>
              <a:avLst/>
              <a:gdLst/>
              <a:ahLst/>
              <a:cxnLst/>
              <a:rect l="l" t="t" r="r" b="b"/>
              <a:pathLst>
                <a:path w="4002" h="2990" extrusionOk="0">
                  <a:moveTo>
                    <a:pt x="1" y="1"/>
                  </a:moveTo>
                  <a:lnTo>
                    <a:pt x="870" y="2989"/>
                  </a:lnTo>
                  <a:lnTo>
                    <a:pt x="1287" y="2989"/>
                  </a:lnTo>
                  <a:lnTo>
                    <a:pt x="1989" y="715"/>
                  </a:lnTo>
                  <a:lnTo>
                    <a:pt x="2715" y="2989"/>
                  </a:lnTo>
                  <a:lnTo>
                    <a:pt x="3132" y="2989"/>
                  </a:lnTo>
                  <a:lnTo>
                    <a:pt x="4001" y="1"/>
                  </a:lnTo>
                  <a:lnTo>
                    <a:pt x="3489" y="1"/>
                  </a:lnTo>
                  <a:lnTo>
                    <a:pt x="2918" y="2275"/>
                  </a:lnTo>
                  <a:lnTo>
                    <a:pt x="2203" y="1"/>
                  </a:lnTo>
                  <a:lnTo>
                    <a:pt x="1799" y="1"/>
                  </a:lnTo>
                  <a:lnTo>
                    <a:pt x="1096" y="2227"/>
                  </a:lnTo>
                  <a:lnTo>
                    <a:pt x="51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597" name="Google Shape;597;p63"/>
            <p:cNvSpPr/>
            <p:nvPr/>
          </p:nvSpPr>
          <p:spPr>
            <a:xfrm>
              <a:off x="5560278" y="3539480"/>
              <a:ext cx="61745" cy="46143"/>
            </a:xfrm>
            <a:custGeom>
              <a:avLst/>
              <a:gdLst/>
              <a:ahLst/>
              <a:cxnLst/>
              <a:rect l="l" t="t" r="r" b="b"/>
              <a:pathLst>
                <a:path w="4001" h="2990" extrusionOk="0">
                  <a:moveTo>
                    <a:pt x="0" y="1"/>
                  </a:moveTo>
                  <a:lnTo>
                    <a:pt x="870" y="2989"/>
                  </a:lnTo>
                  <a:lnTo>
                    <a:pt x="1286" y="2989"/>
                  </a:lnTo>
                  <a:lnTo>
                    <a:pt x="1989" y="715"/>
                  </a:lnTo>
                  <a:lnTo>
                    <a:pt x="2715" y="2989"/>
                  </a:lnTo>
                  <a:lnTo>
                    <a:pt x="3132" y="2989"/>
                  </a:lnTo>
                  <a:lnTo>
                    <a:pt x="4001" y="1"/>
                  </a:lnTo>
                  <a:lnTo>
                    <a:pt x="3489" y="1"/>
                  </a:lnTo>
                  <a:lnTo>
                    <a:pt x="2917" y="2275"/>
                  </a:lnTo>
                  <a:lnTo>
                    <a:pt x="2203" y="1"/>
                  </a:lnTo>
                  <a:lnTo>
                    <a:pt x="1798" y="1"/>
                  </a:lnTo>
                  <a:lnTo>
                    <a:pt x="1096" y="2227"/>
                  </a:lnTo>
                  <a:lnTo>
                    <a:pt x="51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598" name="Google Shape;598;p63"/>
            <p:cNvSpPr/>
            <p:nvPr/>
          </p:nvSpPr>
          <p:spPr>
            <a:xfrm>
              <a:off x="5625866" y="3539480"/>
              <a:ext cx="61761" cy="46143"/>
            </a:xfrm>
            <a:custGeom>
              <a:avLst/>
              <a:gdLst/>
              <a:ahLst/>
              <a:cxnLst/>
              <a:rect l="l" t="t" r="r" b="b"/>
              <a:pathLst>
                <a:path w="4002" h="2990" extrusionOk="0">
                  <a:moveTo>
                    <a:pt x="1" y="1"/>
                  </a:moveTo>
                  <a:lnTo>
                    <a:pt x="870" y="2989"/>
                  </a:lnTo>
                  <a:lnTo>
                    <a:pt x="1287" y="2989"/>
                  </a:lnTo>
                  <a:lnTo>
                    <a:pt x="1989" y="715"/>
                  </a:lnTo>
                  <a:lnTo>
                    <a:pt x="2716" y="2989"/>
                  </a:lnTo>
                  <a:lnTo>
                    <a:pt x="3132" y="2989"/>
                  </a:lnTo>
                  <a:lnTo>
                    <a:pt x="4001" y="1"/>
                  </a:lnTo>
                  <a:lnTo>
                    <a:pt x="3489" y="1"/>
                  </a:lnTo>
                  <a:lnTo>
                    <a:pt x="2918" y="2275"/>
                  </a:lnTo>
                  <a:lnTo>
                    <a:pt x="2204" y="1"/>
                  </a:lnTo>
                  <a:lnTo>
                    <a:pt x="1799" y="1"/>
                  </a:lnTo>
                  <a:lnTo>
                    <a:pt x="1096" y="2227"/>
                  </a:lnTo>
                  <a:lnTo>
                    <a:pt x="51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nvGrpSpPr>
            <p:cNvPr id="599" name="Google Shape;599;p63"/>
            <p:cNvGrpSpPr/>
            <p:nvPr/>
          </p:nvGrpSpPr>
          <p:grpSpPr>
            <a:xfrm>
              <a:off x="5157216" y="3233519"/>
              <a:ext cx="3712851" cy="683181"/>
              <a:chOff x="5157216" y="3334819"/>
              <a:chExt cx="3712851" cy="683181"/>
            </a:xfrm>
          </p:grpSpPr>
          <p:sp>
            <p:nvSpPr>
              <p:cNvPr id="600" name="Google Shape;600;p63"/>
              <p:cNvSpPr/>
              <p:nvPr/>
            </p:nvSpPr>
            <p:spPr>
              <a:xfrm>
                <a:off x="5542385" y="3336427"/>
                <a:ext cx="3327682" cy="681573"/>
              </a:xfrm>
              <a:custGeom>
                <a:avLst/>
                <a:gdLst/>
                <a:ahLst/>
                <a:cxnLst/>
                <a:rect l="l" t="t" r="r" b="b"/>
                <a:pathLst>
                  <a:path w="94799" h="25302"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01" name="Google Shape;601;p63"/>
              <p:cNvSpPr/>
              <p:nvPr/>
            </p:nvSpPr>
            <p:spPr>
              <a:xfrm>
                <a:off x="5157216" y="3334819"/>
                <a:ext cx="681249" cy="681249"/>
              </a:xfrm>
              <a:custGeom>
                <a:avLst/>
                <a:gdLst/>
                <a:ahLst/>
                <a:cxnLst/>
                <a:rect l="l" t="t" r="r" b="b"/>
                <a:pathLst>
                  <a:path w="25290" h="25290" extrusionOk="0">
                    <a:moveTo>
                      <a:pt x="12645" y="1"/>
                    </a:moveTo>
                    <a:cubicBezTo>
                      <a:pt x="5656" y="1"/>
                      <a:pt x="0" y="5656"/>
                      <a:pt x="0" y="12645"/>
                    </a:cubicBezTo>
                    <a:cubicBezTo>
                      <a:pt x="0" y="19634"/>
                      <a:pt x="5656" y="25290"/>
                      <a:pt x="12645" y="25290"/>
                    </a:cubicBezTo>
                    <a:cubicBezTo>
                      <a:pt x="19634" y="25290"/>
                      <a:pt x="25289" y="19634"/>
                      <a:pt x="25289" y="12645"/>
                    </a:cubicBezTo>
                    <a:cubicBezTo>
                      <a:pt x="25289" y="5656"/>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02" name="Google Shape;602;p63"/>
              <p:cNvSpPr/>
              <p:nvPr/>
            </p:nvSpPr>
            <p:spPr>
              <a:xfrm>
                <a:off x="5219738" y="3397368"/>
                <a:ext cx="556179" cy="556152"/>
              </a:xfrm>
              <a:custGeom>
                <a:avLst/>
                <a:gdLst/>
                <a:ahLst/>
                <a:cxnLst/>
                <a:rect l="l" t="t" r="r" b="b"/>
                <a:pathLst>
                  <a:path w="20647" h="20646" fill="none" extrusionOk="0">
                    <a:moveTo>
                      <a:pt x="20646" y="10323"/>
                    </a:moveTo>
                    <a:cubicBezTo>
                      <a:pt x="20646" y="16026"/>
                      <a:pt x="16027" y="20646"/>
                      <a:pt x="10324" y="20646"/>
                    </a:cubicBezTo>
                    <a:cubicBezTo>
                      <a:pt x="4621" y="20646"/>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03" name="Google Shape;603;p63"/>
              <p:cNvSpPr/>
              <p:nvPr/>
            </p:nvSpPr>
            <p:spPr>
              <a:xfrm>
                <a:off x="5248615" y="3426245"/>
                <a:ext cx="498425" cy="498425"/>
              </a:xfrm>
              <a:custGeom>
                <a:avLst/>
                <a:gdLst/>
                <a:ahLst/>
                <a:cxnLst/>
                <a:rect l="l" t="t" r="r" b="b"/>
                <a:pathLst>
                  <a:path w="18503" h="18503" extrusionOk="0">
                    <a:moveTo>
                      <a:pt x="9252" y="0"/>
                    </a:moveTo>
                    <a:cubicBezTo>
                      <a:pt x="4144" y="0"/>
                      <a:pt x="0" y="4143"/>
                      <a:pt x="0" y="9251"/>
                    </a:cubicBezTo>
                    <a:cubicBezTo>
                      <a:pt x="0" y="14359"/>
                      <a:pt x="4144" y="18502"/>
                      <a:pt x="9252" y="18502"/>
                    </a:cubicBezTo>
                    <a:cubicBezTo>
                      <a:pt x="14359" y="18502"/>
                      <a:pt x="18503" y="14359"/>
                      <a:pt x="18503" y="9251"/>
                    </a:cubicBezTo>
                    <a:cubicBezTo>
                      <a:pt x="18503" y="4143"/>
                      <a:pt x="14359" y="0"/>
                      <a:pt x="925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04" name="Google Shape;604;p63"/>
              <p:cNvSpPr txBox="1"/>
              <p:nvPr/>
            </p:nvSpPr>
            <p:spPr>
              <a:xfrm>
                <a:off x="5915793" y="3373921"/>
                <a:ext cx="2864400" cy="57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None/>
                </a:pPr>
                <a:r>
                  <a:rPr lang="en-US" sz="1000" b="0" i="0" u="none" strike="noStrike" cap="none">
                    <a:solidFill>
                      <a:srgbClr val="000000"/>
                    </a:solidFill>
                    <a:latin typeface="Vidaloka"/>
                    <a:ea typeface="Vidaloka"/>
                    <a:cs typeface="Vidaloka"/>
                    <a:sym typeface="Vidaloka"/>
                  </a:rPr>
                  <a:t>Attention in machine learning involves converting raw data into distributed representations and storing them as feature vectors. These vectors form a memory that can be accessed selectively, facilitating sequential tasks without needing to visit all elements. This mechanism optimizes task performance by focusing on relevant information at each step.</a:t>
                </a:r>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chemeClr val="dk1"/>
                  </a:solidFill>
                  <a:latin typeface="Vidaloka"/>
                  <a:ea typeface="Vidaloka"/>
                  <a:cs typeface="Vidaloka"/>
                  <a:sym typeface="Vidaloka"/>
                </a:endParaRPr>
              </a:p>
            </p:txBody>
          </p:sp>
        </p:grpSp>
      </p:grpSp>
      <p:pic>
        <p:nvPicPr>
          <p:cNvPr id="605" name="Google Shape;605;p63"/>
          <p:cNvPicPr preferRelativeResize="0"/>
          <p:nvPr/>
        </p:nvPicPr>
        <p:blipFill rotWithShape="1">
          <a:blip r:embed="rId3">
            <a:alphaModFix/>
          </a:blip>
          <a:srcRect/>
          <a:stretch/>
        </p:blipFill>
        <p:spPr>
          <a:xfrm>
            <a:off x="6359729" y="1240221"/>
            <a:ext cx="2637183" cy="2890352"/>
          </a:xfrm>
          <a:prstGeom prst="rect">
            <a:avLst/>
          </a:prstGeom>
          <a:noFill/>
          <a:ln>
            <a:noFill/>
          </a:ln>
        </p:spPr>
      </p:pic>
      <p:sp>
        <p:nvSpPr>
          <p:cNvPr id="606" name="Google Shape;606;p63"/>
          <p:cNvSpPr txBox="1"/>
          <p:nvPr/>
        </p:nvSpPr>
        <p:spPr>
          <a:xfrm>
            <a:off x="1590265" y="2091586"/>
            <a:ext cx="4124343" cy="435897"/>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2"/>
              </a:buClr>
              <a:buSzPts val="1800"/>
              <a:buFont typeface="Montserrat"/>
              <a:buNone/>
            </a:pPr>
            <a:r>
              <a:rPr lang="en-US" sz="1800" b="0" i="0" u="none" strike="noStrike" cap="none">
                <a:solidFill>
                  <a:schemeClr val="dk2"/>
                </a:solidFill>
                <a:latin typeface="Vidaloka"/>
                <a:ea typeface="Vidaloka"/>
                <a:cs typeface="Vidaloka"/>
                <a:sym typeface="Vidaloka"/>
              </a:rPr>
              <a:t>Attention in Machine Translation</a:t>
            </a:r>
            <a:endParaRPr/>
          </a:p>
        </p:txBody>
      </p:sp>
      <p:grpSp>
        <p:nvGrpSpPr>
          <p:cNvPr id="607" name="Google Shape;607;p63"/>
          <p:cNvGrpSpPr/>
          <p:nvPr/>
        </p:nvGrpSpPr>
        <p:grpSpPr>
          <a:xfrm>
            <a:off x="117110" y="2091578"/>
            <a:ext cx="6242602" cy="2322976"/>
            <a:chOff x="5206595" y="2329111"/>
            <a:chExt cx="3663499" cy="983395"/>
          </a:xfrm>
        </p:grpSpPr>
        <p:sp>
          <p:nvSpPr>
            <p:cNvPr id="608" name="Google Shape;608;p63"/>
            <p:cNvSpPr/>
            <p:nvPr/>
          </p:nvSpPr>
          <p:spPr>
            <a:xfrm>
              <a:off x="5216740" y="2493360"/>
              <a:ext cx="3327577" cy="681573"/>
            </a:xfrm>
            <a:custGeom>
              <a:avLst/>
              <a:gdLst/>
              <a:ahLst/>
              <a:cxnLst/>
              <a:rect l="l" t="t" r="r" b="b"/>
              <a:pathLst>
                <a:path w="97191" h="25302" extrusionOk="0">
                  <a:moveTo>
                    <a:pt x="0" y="0"/>
                  </a:moveTo>
                  <a:lnTo>
                    <a:pt x="0" y="25301"/>
                  </a:lnTo>
                  <a:lnTo>
                    <a:pt x="97191" y="25301"/>
                  </a:lnTo>
                  <a:lnTo>
                    <a:pt x="9719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09" name="Google Shape;609;p63"/>
            <p:cNvSpPr/>
            <p:nvPr/>
          </p:nvSpPr>
          <p:spPr>
            <a:xfrm>
              <a:off x="8188845" y="2544230"/>
              <a:ext cx="681249" cy="681249"/>
            </a:xfrm>
            <a:custGeom>
              <a:avLst/>
              <a:gdLst/>
              <a:ahLst/>
              <a:cxnLst/>
              <a:rect l="l" t="t" r="r" b="b"/>
              <a:pathLst>
                <a:path w="25290" h="25290" extrusionOk="0">
                  <a:moveTo>
                    <a:pt x="12645" y="1"/>
                  </a:moveTo>
                  <a:cubicBezTo>
                    <a:pt x="5668" y="1"/>
                    <a:pt x="0" y="5668"/>
                    <a:pt x="0" y="12645"/>
                  </a:cubicBezTo>
                  <a:cubicBezTo>
                    <a:pt x="0" y="19634"/>
                    <a:pt x="5668" y="25290"/>
                    <a:pt x="12645" y="25290"/>
                  </a:cubicBezTo>
                  <a:cubicBezTo>
                    <a:pt x="19634" y="25290"/>
                    <a:pt x="25289" y="19634"/>
                    <a:pt x="25289" y="12645"/>
                  </a:cubicBezTo>
                  <a:cubicBezTo>
                    <a:pt x="25289" y="5668"/>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10" name="Google Shape;610;p63"/>
            <p:cNvSpPr/>
            <p:nvPr/>
          </p:nvSpPr>
          <p:spPr>
            <a:xfrm>
              <a:off x="8251394" y="2606779"/>
              <a:ext cx="556475" cy="556475"/>
            </a:xfrm>
            <a:custGeom>
              <a:avLst/>
              <a:gdLst/>
              <a:ahLst/>
              <a:cxnLst/>
              <a:rect l="l" t="t" r="r" b="b"/>
              <a:pathLst>
                <a:path w="20658" h="20658" fill="none" extrusionOk="0">
                  <a:moveTo>
                    <a:pt x="20657" y="10323"/>
                  </a:moveTo>
                  <a:cubicBezTo>
                    <a:pt x="20657" y="16026"/>
                    <a:pt x="16026" y="20658"/>
                    <a:pt x="10323" y="20658"/>
                  </a:cubicBezTo>
                  <a:cubicBezTo>
                    <a:pt x="4620" y="20658"/>
                    <a:pt x="0" y="16026"/>
                    <a:pt x="0" y="10323"/>
                  </a:cubicBezTo>
                  <a:cubicBezTo>
                    <a:pt x="0" y="4620"/>
                    <a:pt x="4620" y="1"/>
                    <a:pt x="10323" y="1"/>
                  </a:cubicBezTo>
                  <a:cubicBezTo>
                    <a:pt x="16026" y="1"/>
                    <a:pt x="20657" y="4620"/>
                    <a:pt x="20657"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11" name="Google Shape;611;p63"/>
            <p:cNvSpPr/>
            <p:nvPr/>
          </p:nvSpPr>
          <p:spPr>
            <a:xfrm>
              <a:off x="8284061" y="2627090"/>
              <a:ext cx="490191" cy="498425"/>
            </a:xfrm>
            <a:custGeom>
              <a:avLst/>
              <a:gdLst/>
              <a:ahLst/>
              <a:cxnLst/>
              <a:rect l="l" t="t" r="r" b="b"/>
              <a:pathLst>
                <a:path w="18503" h="18503" extrusionOk="0">
                  <a:moveTo>
                    <a:pt x="9252" y="0"/>
                  </a:moveTo>
                  <a:cubicBezTo>
                    <a:pt x="4144" y="0"/>
                    <a:pt x="1" y="4144"/>
                    <a:pt x="1" y="9251"/>
                  </a:cubicBezTo>
                  <a:cubicBezTo>
                    <a:pt x="1" y="14359"/>
                    <a:pt x="4144" y="18502"/>
                    <a:pt x="9252" y="18502"/>
                  </a:cubicBezTo>
                  <a:cubicBezTo>
                    <a:pt x="14360" y="18502"/>
                    <a:pt x="18503" y="14359"/>
                    <a:pt x="18503" y="9251"/>
                  </a:cubicBezTo>
                  <a:cubicBezTo>
                    <a:pt x="18503" y="4144"/>
                    <a:pt x="14360" y="0"/>
                    <a:pt x="9252"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12" name="Google Shape;612;p63"/>
            <p:cNvSpPr txBox="1"/>
            <p:nvPr/>
          </p:nvSpPr>
          <p:spPr>
            <a:xfrm>
              <a:off x="7033324" y="2735750"/>
              <a:ext cx="1047600" cy="30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200" b="1" i="0" u="none" strike="noStrike" cap="none">
                <a:solidFill>
                  <a:srgbClr val="000000"/>
                </a:solidFill>
                <a:latin typeface="Vidaloka"/>
                <a:ea typeface="Vidaloka"/>
                <a:cs typeface="Vidaloka"/>
                <a:sym typeface="Vidaloka"/>
              </a:endParaRPr>
            </a:p>
          </p:txBody>
        </p:sp>
        <p:sp>
          <p:nvSpPr>
            <p:cNvPr id="613" name="Google Shape;613;p63"/>
            <p:cNvSpPr txBox="1"/>
            <p:nvPr/>
          </p:nvSpPr>
          <p:spPr>
            <a:xfrm>
              <a:off x="5206595" y="2329111"/>
              <a:ext cx="3062937" cy="9833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Vidaloka"/>
                  <a:ea typeface="Vidaloka"/>
                  <a:cs typeface="Vidaloka"/>
                  <a:sym typeface="Vidaloka"/>
                </a:rPr>
                <a:t>In the attention-based system, the input sequence is first processed by an encoder, generating a vector for each element. These vectors, along with the decoder's previous hidden states, are utilized by the attention mechanism to dynamically highlight relevant input information for generating the output. At each step, the attention mechanism computes unnormalized scores indicating alignment between input elements and the current output. Softmax normalization converts these scores into weights, interpreted as probabilities, which are used to scale encoded vectors and generate a context vector</a:t>
              </a:r>
              <a:r>
                <a:rPr lang="en-US" sz="1200" b="0" i="0" u="none" strike="noStrike" cap="none">
                  <a:solidFill>
                    <a:srgbClr val="000000"/>
                  </a:solidFill>
                  <a:latin typeface="Vidaloka"/>
                  <a:ea typeface="Vidaloka"/>
                  <a:cs typeface="Vidaloka"/>
                  <a:sym typeface="Vidaloka"/>
                </a:rPr>
                <a:t>. </a:t>
              </a:r>
              <a:r>
                <a:rPr lang="en-US" sz="1000" b="0" i="0" u="none" strike="noStrike" cap="none">
                  <a:solidFill>
                    <a:srgbClr val="000000"/>
                  </a:solidFill>
                  <a:latin typeface="Vidaloka"/>
                  <a:ea typeface="Vidaloka"/>
                  <a:cs typeface="Vidaloka"/>
                  <a:sym typeface="Vidaloka"/>
                </a:rPr>
                <a:t>This context vector guides the decoder in generating the translated output, completing the attention process in the system</a:t>
              </a:r>
              <a:endParaRPr sz="1000" b="0" i="0" u="none" strike="noStrike" cap="none">
                <a:solidFill>
                  <a:srgbClr val="000000"/>
                </a:solidFill>
                <a:latin typeface="Vidaloka"/>
                <a:ea typeface="Vidaloka"/>
                <a:cs typeface="Vidaloka"/>
                <a:sym typeface="Vidaloka"/>
              </a:endParaRPr>
            </a:p>
          </p:txBody>
        </p:sp>
      </p:grpSp>
      <p:pic>
        <p:nvPicPr>
          <p:cNvPr id="3" name="Picture 2">
            <a:extLst>
              <a:ext uri="{FF2B5EF4-FFF2-40B4-BE49-F238E27FC236}">
                <a16:creationId xmlns:a16="http://schemas.microsoft.com/office/drawing/2014/main" id="{53923348-2058-BE1F-FC53-9FB16C20B7D1}"/>
              </a:ext>
            </a:extLst>
          </p:cNvPr>
          <p:cNvPicPr>
            <a:picLocks noChangeAspect="1"/>
          </p:cNvPicPr>
          <p:nvPr/>
        </p:nvPicPr>
        <p:blipFill>
          <a:blip r:embed="rId4"/>
          <a:stretch>
            <a:fillRect/>
          </a:stretch>
        </p:blipFill>
        <p:spPr>
          <a:xfrm>
            <a:off x="3229856" y="4232218"/>
            <a:ext cx="5908464" cy="5726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4"/>
          <p:cNvSpPr txBox="1">
            <a:spLocks noGrp="1"/>
          </p:cNvSpPr>
          <p:nvPr>
            <p:ph type="body" idx="1"/>
          </p:nvPr>
        </p:nvSpPr>
        <p:spPr>
          <a:xfrm>
            <a:off x="2395728" y="847820"/>
            <a:ext cx="3968495" cy="682276"/>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800"/>
              <a:buNone/>
            </a:pPr>
            <a:r>
              <a:rPr lang="en-US"/>
              <a:t>Model Architecture</a:t>
            </a:r>
            <a:endParaRPr/>
          </a:p>
          <a:p>
            <a:pPr marL="457200" lvl="0" indent="-228600" algn="l" rtl="0">
              <a:lnSpc>
                <a:spcPct val="100000"/>
              </a:lnSpc>
              <a:spcBef>
                <a:spcPts val="0"/>
              </a:spcBef>
              <a:spcAft>
                <a:spcPts val="0"/>
              </a:spcAft>
              <a:buSzPts val="1800"/>
              <a:buNone/>
            </a:pPr>
            <a:endParaRPr/>
          </a:p>
          <a:p>
            <a:pPr marL="457200" lvl="0" indent="-228600" algn="l" rtl="0">
              <a:lnSpc>
                <a:spcPct val="100000"/>
              </a:lnSpc>
              <a:spcBef>
                <a:spcPts val="0"/>
              </a:spcBef>
              <a:spcAft>
                <a:spcPts val="0"/>
              </a:spcAft>
              <a:buSzPts val="1800"/>
              <a:buNone/>
            </a:pPr>
            <a:r>
              <a:rPr lang="en-US" sz="1400" b="0" i="0" u="none" strike="noStrike">
                <a:solidFill>
                  <a:srgbClr val="000000"/>
                </a:solidFill>
                <a:latin typeface="Times New Roman"/>
                <a:ea typeface="Times New Roman"/>
                <a:cs typeface="Times New Roman"/>
                <a:sym typeface="Times New Roman"/>
              </a:rPr>
              <a:t>     Attention mechanism - Visual Attention</a:t>
            </a:r>
            <a:endParaRPr sz="1400"/>
          </a:p>
        </p:txBody>
      </p:sp>
      <p:pic>
        <p:nvPicPr>
          <p:cNvPr id="620" name="Google Shape;620;p64"/>
          <p:cNvPicPr preferRelativeResize="0"/>
          <p:nvPr/>
        </p:nvPicPr>
        <p:blipFill rotWithShape="1">
          <a:blip r:embed="rId3">
            <a:alphaModFix/>
          </a:blip>
          <a:srcRect/>
          <a:stretch/>
        </p:blipFill>
        <p:spPr>
          <a:xfrm>
            <a:off x="1975096" y="2252561"/>
            <a:ext cx="4490719" cy="20029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5"/>
          <p:cNvSpPr txBox="1">
            <a:spLocks noGrp="1"/>
          </p:cNvSpPr>
          <p:nvPr>
            <p:ph type="body" idx="4294967295"/>
          </p:nvPr>
        </p:nvSpPr>
        <p:spPr>
          <a:xfrm>
            <a:off x="0" y="338138"/>
            <a:ext cx="3041650" cy="569912"/>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Montserrat"/>
              <a:buChar char="●"/>
            </a:pPr>
            <a:r>
              <a:rPr lang="en-US">
                <a:latin typeface="Vidaloka"/>
                <a:ea typeface="Vidaloka"/>
                <a:cs typeface="Vidaloka"/>
                <a:sym typeface="Vidaloka"/>
              </a:rPr>
              <a:t>CNN Encoder</a:t>
            </a:r>
            <a:endParaRPr/>
          </a:p>
        </p:txBody>
      </p:sp>
      <p:grpSp>
        <p:nvGrpSpPr>
          <p:cNvPr id="626" name="Google Shape;626;p65"/>
          <p:cNvGrpSpPr/>
          <p:nvPr/>
        </p:nvGrpSpPr>
        <p:grpSpPr>
          <a:xfrm>
            <a:off x="304800" y="1392232"/>
            <a:ext cx="8205749" cy="2757268"/>
            <a:chOff x="5157216" y="1465519"/>
            <a:chExt cx="3808767" cy="773124"/>
          </a:xfrm>
        </p:grpSpPr>
        <p:sp>
          <p:nvSpPr>
            <p:cNvPr id="627" name="Google Shape;627;p65"/>
            <p:cNvSpPr/>
            <p:nvPr/>
          </p:nvSpPr>
          <p:spPr>
            <a:xfrm>
              <a:off x="5638301" y="1465519"/>
              <a:ext cx="3327682" cy="681546"/>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28" name="Google Shape;628;p65"/>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29" name="Google Shape;629;p65"/>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30" name="Google Shape;630;p65"/>
            <p:cNvSpPr/>
            <p:nvPr/>
          </p:nvSpPr>
          <p:spPr>
            <a:xfrm>
              <a:off x="5248611" y="1556915"/>
              <a:ext cx="477054"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sp>
          <p:nvSpPr>
            <p:cNvPr id="631" name="Google Shape;631;p65"/>
            <p:cNvSpPr txBox="1"/>
            <p:nvPr/>
          </p:nvSpPr>
          <p:spPr>
            <a:xfrm>
              <a:off x="5867338" y="1520787"/>
              <a:ext cx="3098645" cy="7178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ECECEC"/>
                </a:solidFill>
                <a:highlight>
                  <a:srgbClr val="212121"/>
                </a:highlight>
                <a:latin typeface="Vidaloka"/>
                <a:ea typeface="Vidaloka"/>
                <a:cs typeface="Vidaloka"/>
                <a:sym typeface="Vidaloka"/>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sp>
        <p:nvSpPr>
          <p:cNvPr id="632" name="Google Shape;632;p65"/>
          <p:cNvSpPr txBox="1"/>
          <p:nvPr/>
        </p:nvSpPr>
        <p:spPr>
          <a:xfrm>
            <a:off x="1834713" y="1392232"/>
            <a:ext cx="48003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a:latin typeface="Vidaloka"/>
                <a:ea typeface="Vidaloka"/>
                <a:cs typeface="Vidaloka"/>
                <a:sym typeface="Vidaloka"/>
              </a:rPr>
              <a:t>Convolutional Neural Network (CNN) is used for image feature extraction.</a:t>
            </a:r>
            <a:endParaRPr sz="900">
              <a:solidFill>
                <a:srgbClr val="ECECEC"/>
              </a:solidFill>
              <a:highlight>
                <a:srgbClr val="212121"/>
              </a:highlight>
              <a:latin typeface="Vidaloka"/>
              <a:ea typeface="Vidaloka"/>
              <a:cs typeface="Vidaloka"/>
              <a:sym typeface="Vidaloka"/>
            </a:endParaRPr>
          </a:p>
        </p:txBody>
      </p:sp>
      <p:sp>
        <p:nvSpPr>
          <p:cNvPr id="633" name="Google Shape;633;p65"/>
          <p:cNvSpPr txBox="1"/>
          <p:nvPr/>
        </p:nvSpPr>
        <p:spPr>
          <a:xfrm>
            <a:off x="1907208" y="2142992"/>
            <a:ext cx="5367300" cy="11544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a:latin typeface="Vidaloka"/>
                <a:ea typeface="Vidaloka"/>
                <a:cs typeface="Vidaloka"/>
                <a:sym typeface="Vidaloka"/>
              </a:rPr>
              <a:t>Employs pre-trained architectures like EfficientNetB0 trained on Imagenet dataset to efficiently extract features.</a:t>
            </a:r>
            <a:endParaRPr sz="900">
              <a:solidFill>
                <a:srgbClr val="ECECEC"/>
              </a:solidFill>
              <a:highlight>
                <a:srgbClr val="212121"/>
              </a:highlight>
              <a:latin typeface="Vidaloka"/>
              <a:ea typeface="Vidaloka"/>
              <a:cs typeface="Vidaloka"/>
              <a:sym typeface="Vidaloka"/>
            </a:endParaRPr>
          </a:p>
          <a:p>
            <a:pPr marL="0" lvl="0" indent="0" algn="l" rtl="0">
              <a:spcBef>
                <a:spcPts val="0"/>
              </a:spcBef>
              <a:spcAft>
                <a:spcPts val="0"/>
              </a:spcAft>
              <a:buNone/>
            </a:pPr>
            <a:endParaRPr sz="1100">
              <a:latin typeface="Vidaloka"/>
              <a:ea typeface="Vidaloka"/>
              <a:cs typeface="Vidaloka"/>
              <a:sym typeface="Vidaloka"/>
            </a:endParaRPr>
          </a:p>
          <a:p>
            <a:pPr marL="0" lvl="0" indent="0" algn="l" rtl="0">
              <a:spcBef>
                <a:spcPts val="0"/>
              </a:spcBef>
              <a:spcAft>
                <a:spcPts val="0"/>
              </a:spcAft>
              <a:buNone/>
            </a:pPr>
            <a:r>
              <a:rPr lang="en-US" sz="1100">
                <a:latin typeface="Vidaloka"/>
                <a:ea typeface="Vidaloka"/>
                <a:cs typeface="Vidaloka"/>
                <a:sym typeface="Vidaloka"/>
              </a:rPr>
              <a:t>Enables the model to understand and interpret visual content effectively, enhancing captioning accuracy.</a:t>
            </a:r>
            <a:endParaRPr sz="900">
              <a:solidFill>
                <a:srgbClr val="ECECEC"/>
              </a:solidFill>
              <a:highlight>
                <a:srgbClr val="212121"/>
              </a:highlight>
              <a:latin typeface="Vidaloka"/>
              <a:ea typeface="Vidaloka"/>
              <a:cs typeface="Vidaloka"/>
              <a:sym typeface="Vidaloka"/>
            </a:endParaRPr>
          </a:p>
          <a:p>
            <a:pPr marL="0" marR="0" lvl="0" indent="0" algn="l" rtl="0">
              <a:lnSpc>
                <a:spcPct val="100000"/>
              </a:lnSpc>
              <a:spcBef>
                <a:spcPts val="0"/>
              </a:spcBef>
              <a:spcAft>
                <a:spcPts val="0"/>
              </a:spcAft>
              <a:buNone/>
            </a:pPr>
            <a:endParaRPr/>
          </a:p>
        </p:txBody>
      </p:sp>
      <p:sp>
        <p:nvSpPr>
          <p:cNvPr id="634" name="Google Shape;634;p65"/>
          <p:cNvSpPr txBox="1"/>
          <p:nvPr/>
        </p:nvSpPr>
        <p:spPr>
          <a:xfrm>
            <a:off x="1923526" y="3244191"/>
            <a:ext cx="4743279" cy="98488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Features are extracted from a lower convolutional layer. This allows the decoder to selectively focus on certain parts of an image by weighting a subset of all the feature vectors.</a:t>
            </a:r>
            <a:endParaRPr sz="11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100" b="0" i="0" u="none" strike="noStrike" cap="none">
              <a:solidFill>
                <a:srgbClr val="000000"/>
              </a:solidFill>
              <a:latin typeface="Vidaloka"/>
              <a:ea typeface="Vidaloka"/>
              <a:cs typeface="Vidaloka"/>
              <a:sym typeface="Vidaloka"/>
            </a:endParaRPr>
          </a:p>
        </p:txBody>
      </p:sp>
      <p:sp>
        <p:nvSpPr>
          <p:cNvPr id="635" name="Google Shape;635;p65"/>
          <p:cNvSpPr txBox="1"/>
          <p:nvPr/>
        </p:nvSpPr>
        <p:spPr>
          <a:xfrm>
            <a:off x="1897100" y="1653625"/>
            <a:ext cx="4504500" cy="3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dk1"/>
                </a:solidFill>
                <a:latin typeface="Vidaloka"/>
                <a:ea typeface="Vidaloka"/>
                <a:cs typeface="Vidaloka"/>
                <a:sym typeface="Vidaloka"/>
              </a:rPr>
              <a:t>Captures hierarchical features from input images.</a:t>
            </a:r>
            <a:endParaRPr sz="1800">
              <a:solidFill>
                <a:schemeClr val="dk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6"/>
          <p:cNvSpPr txBox="1">
            <a:spLocks noGrp="1"/>
          </p:cNvSpPr>
          <p:nvPr>
            <p:ph type="body" idx="1"/>
          </p:nvPr>
        </p:nvSpPr>
        <p:spPr>
          <a:xfrm>
            <a:off x="231641" y="344391"/>
            <a:ext cx="4578104" cy="545625"/>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800"/>
              <a:buNone/>
            </a:pPr>
            <a:r>
              <a:rPr lang="en-US" sz="1800"/>
              <a:t>Efficient Net Architecture</a:t>
            </a:r>
            <a:endParaRPr/>
          </a:p>
          <a:p>
            <a:pPr marL="457200" lvl="0" indent="-228600" algn="l" rtl="0">
              <a:lnSpc>
                <a:spcPct val="100000"/>
              </a:lnSpc>
              <a:spcBef>
                <a:spcPts val="0"/>
              </a:spcBef>
              <a:spcAft>
                <a:spcPts val="0"/>
              </a:spcAft>
              <a:buSzPts val="1800"/>
              <a:buNone/>
            </a:pPr>
            <a:endParaRPr sz="1600"/>
          </a:p>
        </p:txBody>
      </p:sp>
      <p:pic>
        <p:nvPicPr>
          <p:cNvPr id="641" name="Google Shape;641;p66"/>
          <p:cNvPicPr preferRelativeResize="0"/>
          <p:nvPr/>
        </p:nvPicPr>
        <p:blipFill rotWithShape="1">
          <a:blip r:embed="rId3">
            <a:alphaModFix/>
          </a:blip>
          <a:srcRect/>
          <a:stretch/>
        </p:blipFill>
        <p:spPr>
          <a:xfrm>
            <a:off x="1179653" y="1138790"/>
            <a:ext cx="5983147" cy="26791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67"/>
          <p:cNvGrpSpPr/>
          <p:nvPr/>
        </p:nvGrpSpPr>
        <p:grpSpPr>
          <a:xfrm>
            <a:off x="605778" y="1072357"/>
            <a:ext cx="7837045" cy="2280223"/>
            <a:chOff x="5157216" y="3275569"/>
            <a:chExt cx="3779754" cy="787365"/>
          </a:xfrm>
        </p:grpSpPr>
        <p:sp>
          <p:nvSpPr>
            <p:cNvPr id="647" name="Google Shape;647;p67"/>
            <p:cNvSpPr/>
            <p:nvPr/>
          </p:nvSpPr>
          <p:spPr>
            <a:xfrm>
              <a:off x="5542385" y="3336427"/>
              <a:ext cx="3327682" cy="681573"/>
            </a:xfrm>
            <a:custGeom>
              <a:avLst/>
              <a:gdLst/>
              <a:ahLst/>
              <a:cxnLst/>
              <a:rect l="l" t="t" r="r" b="b"/>
              <a:pathLst>
                <a:path w="94799" h="25302"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48" name="Google Shape;648;p67"/>
            <p:cNvSpPr/>
            <p:nvPr/>
          </p:nvSpPr>
          <p:spPr>
            <a:xfrm>
              <a:off x="5157216" y="3334819"/>
              <a:ext cx="681249" cy="681249"/>
            </a:xfrm>
            <a:custGeom>
              <a:avLst/>
              <a:gdLst/>
              <a:ahLst/>
              <a:cxnLst/>
              <a:rect l="l" t="t" r="r" b="b"/>
              <a:pathLst>
                <a:path w="25290" h="25290" extrusionOk="0">
                  <a:moveTo>
                    <a:pt x="12645" y="1"/>
                  </a:moveTo>
                  <a:cubicBezTo>
                    <a:pt x="5656" y="1"/>
                    <a:pt x="0" y="5656"/>
                    <a:pt x="0" y="12645"/>
                  </a:cubicBezTo>
                  <a:cubicBezTo>
                    <a:pt x="0" y="19634"/>
                    <a:pt x="5656" y="25290"/>
                    <a:pt x="12645" y="25290"/>
                  </a:cubicBezTo>
                  <a:cubicBezTo>
                    <a:pt x="19634" y="25290"/>
                    <a:pt x="25289" y="19634"/>
                    <a:pt x="25289" y="12645"/>
                  </a:cubicBezTo>
                  <a:cubicBezTo>
                    <a:pt x="25289" y="5656"/>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49" name="Google Shape;649;p67"/>
            <p:cNvSpPr/>
            <p:nvPr/>
          </p:nvSpPr>
          <p:spPr>
            <a:xfrm>
              <a:off x="5219738" y="3397368"/>
              <a:ext cx="556179" cy="556152"/>
            </a:xfrm>
            <a:custGeom>
              <a:avLst/>
              <a:gdLst/>
              <a:ahLst/>
              <a:cxnLst/>
              <a:rect l="l" t="t" r="r" b="b"/>
              <a:pathLst>
                <a:path w="20647" h="20646" fill="none" extrusionOk="0">
                  <a:moveTo>
                    <a:pt x="20646" y="10323"/>
                  </a:moveTo>
                  <a:cubicBezTo>
                    <a:pt x="20646" y="16026"/>
                    <a:pt x="16027" y="20646"/>
                    <a:pt x="10324" y="20646"/>
                  </a:cubicBezTo>
                  <a:cubicBezTo>
                    <a:pt x="4621" y="20646"/>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50" name="Google Shape;650;p67"/>
            <p:cNvSpPr/>
            <p:nvPr/>
          </p:nvSpPr>
          <p:spPr>
            <a:xfrm>
              <a:off x="5248615" y="3426230"/>
              <a:ext cx="498425" cy="498425"/>
            </a:xfrm>
            <a:custGeom>
              <a:avLst/>
              <a:gdLst/>
              <a:ahLst/>
              <a:cxnLst/>
              <a:rect l="l" t="t" r="r" b="b"/>
              <a:pathLst>
                <a:path w="18503" h="18503" extrusionOk="0">
                  <a:moveTo>
                    <a:pt x="9252" y="0"/>
                  </a:moveTo>
                  <a:cubicBezTo>
                    <a:pt x="4144" y="0"/>
                    <a:pt x="0" y="4143"/>
                    <a:pt x="0" y="9251"/>
                  </a:cubicBezTo>
                  <a:cubicBezTo>
                    <a:pt x="0" y="14359"/>
                    <a:pt x="4144" y="18502"/>
                    <a:pt x="9252" y="18502"/>
                  </a:cubicBezTo>
                  <a:cubicBezTo>
                    <a:pt x="14359" y="18502"/>
                    <a:pt x="18503" y="14359"/>
                    <a:pt x="18503" y="9251"/>
                  </a:cubicBezTo>
                  <a:cubicBezTo>
                    <a:pt x="18503" y="4143"/>
                    <a:pt x="14359" y="0"/>
                    <a:pt x="925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51" name="Google Shape;651;p67"/>
            <p:cNvSpPr/>
            <p:nvPr/>
          </p:nvSpPr>
          <p:spPr>
            <a:xfrm>
              <a:off x="5309224" y="3600719"/>
              <a:ext cx="156857" cy="156857"/>
            </a:xfrm>
            <a:custGeom>
              <a:avLst/>
              <a:gdLst/>
              <a:ahLst/>
              <a:cxnLst/>
              <a:rect l="l" t="t" r="r" b="b"/>
              <a:pathLst>
                <a:path w="5823" h="5823" fill="none" extrusionOk="0">
                  <a:moveTo>
                    <a:pt x="4870" y="1179"/>
                  </a:moveTo>
                  <a:cubicBezTo>
                    <a:pt x="5823" y="2250"/>
                    <a:pt x="5728" y="3905"/>
                    <a:pt x="4644" y="4870"/>
                  </a:cubicBezTo>
                  <a:cubicBezTo>
                    <a:pt x="3573" y="5822"/>
                    <a:pt x="1918" y="5727"/>
                    <a:pt x="953" y="4643"/>
                  </a:cubicBezTo>
                  <a:cubicBezTo>
                    <a:pt x="1" y="3572"/>
                    <a:pt x="96" y="1917"/>
                    <a:pt x="1179" y="953"/>
                  </a:cubicBezTo>
                  <a:cubicBezTo>
                    <a:pt x="2251" y="0"/>
                    <a:pt x="3906" y="95"/>
                    <a:pt x="4870" y="1179"/>
                  </a:cubicBezTo>
                  <a:close/>
                </a:path>
              </a:pathLst>
            </a:custGeom>
            <a:noFill/>
            <a:ln w="9525" cap="flat" cmpd="sng">
              <a:solidFill>
                <a:srgbClr val="F5F5F5"/>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52" name="Google Shape;652;p67"/>
            <p:cNvSpPr txBox="1"/>
            <p:nvPr/>
          </p:nvSpPr>
          <p:spPr>
            <a:xfrm>
              <a:off x="5948940" y="3452827"/>
              <a:ext cx="2864400" cy="57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chemeClr val="dk1"/>
                </a:solidFill>
                <a:latin typeface="Vidaloka"/>
                <a:ea typeface="Vidaloka"/>
                <a:cs typeface="Vidaloka"/>
                <a:sym typeface="Vidaloka"/>
              </a:endParaRPr>
            </a:p>
          </p:txBody>
        </p:sp>
        <p:sp>
          <p:nvSpPr>
            <p:cNvPr id="653" name="Google Shape;653;p67"/>
            <p:cNvSpPr txBox="1"/>
            <p:nvPr/>
          </p:nvSpPr>
          <p:spPr>
            <a:xfrm>
              <a:off x="5836526" y="3275569"/>
              <a:ext cx="3100444" cy="78736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Vidaloka"/>
                <a:ea typeface="Vidaloka"/>
                <a:cs typeface="Vidaloka"/>
                <a:sym typeface="Vidaloka"/>
              </a:endParaRPr>
            </a:p>
          </p:txBody>
        </p:sp>
      </p:grpSp>
      <p:sp>
        <p:nvSpPr>
          <p:cNvPr id="654" name="Google Shape;654;p67"/>
          <p:cNvSpPr txBox="1"/>
          <p:nvPr/>
        </p:nvSpPr>
        <p:spPr>
          <a:xfrm>
            <a:off x="3522033" y="473605"/>
            <a:ext cx="2220399"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idaloka"/>
                <a:ea typeface="Vidaloka"/>
                <a:cs typeface="Vidaloka"/>
                <a:sym typeface="Vidaloka"/>
              </a:rPr>
              <a:t>Attention Decoder</a:t>
            </a:r>
            <a:endParaRPr/>
          </a:p>
        </p:txBody>
      </p:sp>
      <p:sp>
        <p:nvSpPr>
          <p:cNvPr id="655" name="Google Shape;655;p67"/>
          <p:cNvSpPr txBox="1"/>
          <p:nvPr/>
        </p:nvSpPr>
        <p:spPr>
          <a:xfrm>
            <a:off x="2247360" y="1209913"/>
            <a:ext cx="5549400" cy="204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An LSTM network generates captions by producing one word at each time step, relying on a context vector, previous hidden state, and previously generated words. </a:t>
            </a:r>
            <a:endParaRPr sz="11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None/>
            </a:pPr>
            <a:endParaRPr sz="1100">
              <a:latin typeface="Vidaloka"/>
              <a:ea typeface="Vidaloka"/>
              <a:cs typeface="Vidaloka"/>
              <a:sym typeface="Vidaloka"/>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The context vector represents the relevant part of the input image. </a:t>
            </a:r>
            <a:endParaRPr sz="11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None/>
            </a:pPr>
            <a:endParaRPr sz="1100">
              <a:latin typeface="Vidaloka"/>
              <a:ea typeface="Vidaloka"/>
              <a:cs typeface="Vidaloka"/>
              <a:sym typeface="Vidaloka"/>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Each location i is assigned a weight, interpreted as the probability of focus for the next word (stochastic attention) or relative importance for blending (deterministic attention). </a:t>
            </a:r>
            <a:endParaRPr sz="11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None/>
            </a:pPr>
            <a:endParaRPr sz="1100">
              <a:latin typeface="Vidaloka"/>
              <a:ea typeface="Vidaloka"/>
              <a:cs typeface="Vidaloka"/>
              <a:sym typeface="Vidaloka"/>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Finally, the annotation vectors  are aggregat</a:t>
            </a:r>
            <a:r>
              <a:rPr lang="en-US" sz="1100">
                <a:latin typeface="Vidaloka"/>
                <a:ea typeface="Vidaloka"/>
                <a:cs typeface="Vidaloka"/>
                <a:sym typeface="Vidaloka"/>
              </a:rPr>
              <a:t>ed </a:t>
            </a:r>
            <a:r>
              <a:rPr lang="en-US" sz="1100" b="0" i="0" u="none" strike="noStrike" cap="none">
                <a:solidFill>
                  <a:srgbClr val="000000"/>
                </a:solidFill>
                <a:latin typeface="Vidaloka"/>
                <a:ea typeface="Vidaloka"/>
                <a:cs typeface="Vidaloka"/>
                <a:sym typeface="Vidaloka"/>
              </a:rPr>
              <a:t>and their weights to compute the context vector</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660" name="Google Shape;660;p68"/>
          <p:cNvGrpSpPr/>
          <p:nvPr/>
        </p:nvGrpSpPr>
        <p:grpSpPr>
          <a:xfrm>
            <a:off x="109728" y="938106"/>
            <a:ext cx="6382353" cy="1716275"/>
            <a:chOff x="5157216" y="1350418"/>
            <a:chExt cx="3513591" cy="931054"/>
          </a:xfrm>
        </p:grpSpPr>
        <p:sp>
          <p:nvSpPr>
            <p:cNvPr id="661" name="Google Shape;661;p68"/>
            <p:cNvSpPr/>
            <p:nvPr/>
          </p:nvSpPr>
          <p:spPr>
            <a:xfrm>
              <a:off x="5457858" y="1350418"/>
              <a:ext cx="3164711" cy="887314"/>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D0D0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Vidaloka"/>
                <a:ea typeface="Vidaloka"/>
                <a:cs typeface="Vidaloka"/>
                <a:sym typeface="Vidaloka"/>
              </a:endParaRPr>
            </a:p>
          </p:txBody>
        </p:sp>
        <p:sp>
          <p:nvSpPr>
            <p:cNvPr id="662" name="Google Shape;662;p68"/>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63" name="Google Shape;663;p68"/>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64" name="Google Shape;664;p68"/>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65" name="Google Shape;665;p68"/>
            <p:cNvSpPr txBox="1"/>
            <p:nvPr/>
          </p:nvSpPr>
          <p:spPr>
            <a:xfrm>
              <a:off x="5823725" y="1658992"/>
              <a:ext cx="2847082" cy="6224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50" b="0" i="0" u="none" strike="noStrike" cap="none">
                  <a:solidFill>
                    <a:schemeClr val="dk1"/>
                  </a:solidFill>
                  <a:latin typeface="Vidaloka"/>
                  <a:ea typeface="Vidaloka"/>
                  <a:cs typeface="Vidaloka"/>
                  <a:sym typeface="Vidaloka"/>
                </a:rPr>
                <a:t>Deterministic models operate on precise inputs, yielding consistent outputs for a given set of inputs, assuming predictability based on the current state. Conversely, stochastic models introduce randomness and uncertainty, considering the probability of different outcomes. </a:t>
              </a:r>
              <a:endParaRPr sz="105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050">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r>
                <a:rPr lang="en-US" sz="1050" b="0" i="0" u="none" strike="noStrike" cap="none">
                  <a:solidFill>
                    <a:schemeClr val="dk1"/>
                  </a:solidFill>
                  <a:latin typeface="Vidaloka"/>
                  <a:ea typeface="Vidaloka"/>
                  <a:cs typeface="Vidaloka"/>
                  <a:sym typeface="Vidaloka"/>
                </a:rPr>
                <a:t>In image processing, hard attention selectively focuses on specific parts of an image, disregarding others, using probabilistic methods to evaluate relevance. </a:t>
              </a:r>
              <a:endParaRPr sz="105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050">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r>
                <a:rPr lang="en-US" sz="1050" b="0" i="0" u="none" strike="noStrike" cap="none">
                  <a:solidFill>
                    <a:schemeClr val="dk1"/>
                  </a:solidFill>
                  <a:latin typeface="Vidaloka"/>
                  <a:ea typeface="Vidaloka"/>
                  <a:cs typeface="Vidaloka"/>
                  <a:sym typeface="Vidaloka"/>
                </a:rPr>
                <a:t>Soft attention employs weighted features to create a smoother, contextually rich output, allowing each feature to contribute to an overall context vector.</a:t>
              </a:r>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sp>
        <p:nvSpPr>
          <p:cNvPr id="666" name="Google Shape;666;p68"/>
          <p:cNvSpPr txBox="1"/>
          <p:nvPr/>
        </p:nvSpPr>
        <p:spPr>
          <a:xfrm>
            <a:off x="1962055" y="400341"/>
            <a:ext cx="5760276" cy="1120789"/>
          </a:xfrm>
          <a:prstGeom prst="rect">
            <a:avLst/>
          </a:prstGeom>
          <a:noFill/>
          <a:ln>
            <a:noFill/>
          </a:ln>
        </p:spPr>
        <p:txBody>
          <a:bodyPr spcFirstLastPara="1" wrap="square" lIns="91425" tIns="91425" rIns="91425" bIns="91425" anchor="t" anchorCtr="0">
            <a:spAutoFit/>
          </a:bodyPr>
          <a:lstStyle/>
          <a:p>
            <a:pPr marL="0" marR="183591" lvl="0" indent="0" algn="l" rtl="0">
              <a:lnSpc>
                <a:spcPct val="100000"/>
              </a:lnSpc>
              <a:spcBef>
                <a:spcPts val="143"/>
              </a:spcBef>
              <a:spcAft>
                <a:spcPts val="0"/>
              </a:spcAft>
              <a:buNone/>
            </a:pPr>
            <a:r>
              <a:rPr lang="en-US" sz="1800" b="0" i="0" u="none" strike="noStrike" cap="none">
                <a:solidFill>
                  <a:srgbClr val="000000"/>
                </a:solidFill>
                <a:latin typeface="Vidaloka"/>
                <a:ea typeface="Vidaloka"/>
                <a:cs typeface="Vidaloka"/>
                <a:sym typeface="Vidaloka"/>
              </a:rPr>
              <a:t> </a:t>
            </a:r>
            <a:r>
              <a:rPr lang="en-US" sz="1600" b="1" i="0" u="none" strike="noStrike" cap="none">
                <a:solidFill>
                  <a:srgbClr val="242424"/>
                </a:solidFill>
                <a:latin typeface="Vidaloka"/>
                <a:ea typeface="Vidaloka"/>
                <a:cs typeface="Vidaloka"/>
                <a:sym typeface="Vidaloka"/>
              </a:rPr>
              <a:t>Stochastic “Hard” Attention &amp; Deterministic “Soft” Attention</a:t>
            </a:r>
            <a:endParaRPr sz="16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None/>
            </a:pPr>
            <a:br>
              <a:rPr lang="en-US" sz="2400" b="0" i="0" u="none" strike="noStrike" cap="none">
                <a:solidFill>
                  <a:srgbClr val="000000"/>
                </a:solidFill>
                <a:latin typeface="Arial"/>
                <a:ea typeface="Arial"/>
                <a:cs typeface="Arial"/>
                <a:sym typeface="Arial"/>
              </a:rPr>
            </a:br>
            <a:endParaRPr sz="1800" b="0" i="0" u="none" strike="noStrike" cap="none">
              <a:solidFill>
                <a:srgbClr val="000000"/>
              </a:solidFill>
              <a:latin typeface="Vidaloka"/>
              <a:ea typeface="Vidaloka"/>
              <a:cs typeface="Vidaloka"/>
              <a:sym typeface="Vidaloka"/>
            </a:endParaRPr>
          </a:p>
        </p:txBody>
      </p:sp>
      <p:pic>
        <p:nvPicPr>
          <p:cNvPr id="667" name="Google Shape;667;p68"/>
          <p:cNvPicPr preferRelativeResize="0"/>
          <p:nvPr/>
        </p:nvPicPr>
        <p:blipFill rotWithShape="1">
          <a:blip r:embed="rId3">
            <a:alphaModFix/>
          </a:blip>
          <a:srcRect/>
          <a:stretch/>
        </p:blipFill>
        <p:spPr>
          <a:xfrm>
            <a:off x="4767056" y="2654381"/>
            <a:ext cx="4214992" cy="19644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0"/>
          <p:cNvSpPr txBox="1">
            <a:spLocks noGrp="1"/>
          </p:cNvSpPr>
          <p:nvPr>
            <p:ph type="ctrTitle"/>
          </p:nvPr>
        </p:nvSpPr>
        <p:spPr>
          <a:xfrm>
            <a:off x="3762257" y="1517744"/>
            <a:ext cx="49287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br>
              <a:rPr lang="en-US" sz="3200" b="1"/>
            </a:br>
            <a:br>
              <a:rPr lang="en-US" sz="3200" b="1"/>
            </a:br>
            <a:br>
              <a:rPr lang="en-US" sz="3200" b="1"/>
            </a:br>
            <a:br>
              <a:rPr lang="en-US" sz="3200" b="1"/>
            </a:br>
            <a:r>
              <a:rPr lang="en-US" sz="3200" b="1"/>
              <a:t>Enhancing accessibility through image captioning and text-to-speech technology </a:t>
            </a:r>
            <a:endParaRPr sz="3200"/>
          </a:p>
        </p:txBody>
      </p:sp>
      <p:pic>
        <p:nvPicPr>
          <p:cNvPr id="440" name="Google Shape;440;p50"/>
          <p:cNvPicPr preferRelativeResize="0"/>
          <p:nvPr/>
        </p:nvPicPr>
        <p:blipFill rotWithShape="1">
          <a:blip r:embed="rId3">
            <a:alphaModFix/>
          </a:blip>
          <a:srcRect/>
          <a:stretch/>
        </p:blipFill>
        <p:spPr>
          <a:xfrm>
            <a:off x="1313586" y="931090"/>
            <a:ext cx="2246478" cy="2995303"/>
          </a:xfrm>
          <a:prstGeom prst="rect">
            <a:avLst/>
          </a:prstGeom>
          <a:noFill/>
          <a:ln>
            <a:noFill/>
          </a:ln>
        </p:spPr>
      </p:pic>
      <p:sp>
        <p:nvSpPr>
          <p:cNvPr id="441" name="Google Shape;441;p50"/>
          <p:cNvSpPr txBox="1"/>
          <p:nvPr/>
        </p:nvSpPr>
        <p:spPr>
          <a:xfrm>
            <a:off x="414528" y="3950800"/>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1000268201.jpg, A child in a pink dress is climbing up a set of stairs in an entryway.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grpSp>
        <p:nvGrpSpPr>
          <p:cNvPr id="672" name="Google Shape;672;p69"/>
          <p:cNvGrpSpPr/>
          <p:nvPr/>
        </p:nvGrpSpPr>
        <p:grpSpPr>
          <a:xfrm>
            <a:off x="1938528" y="977205"/>
            <a:ext cx="5145024" cy="1175577"/>
            <a:chOff x="5157216" y="1350418"/>
            <a:chExt cx="3507860" cy="887314"/>
          </a:xfrm>
        </p:grpSpPr>
        <p:sp>
          <p:nvSpPr>
            <p:cNvPr id="673" name="Google Shape;673;p69"/>
            <p:cNvSpPr/>
            <p:nvPr/>
          </p:nvSpPr>
          <p:spPr>
            <a:xfrm>
              <a:off x="5457858" y="1350418"/>
              <a:ext cx="3164711" cy="887314"/>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D0D0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Vidaloka"/>
                <a:ea typeface="Vidaloka"/>
                <a:cs typeface="Vidaloka"/>
                <a:sym typeface="Vidaloka"/>
              </a:endParaRPr>
            </a:p>
          </p:txBody>
        </p:sp>
        <p:sp>
          <p:nvSpPr>
            <p:cNvPr id="674" name="Google Shape;674;p69"/>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75" name="Google Shape;675;p69"/>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76" name="Google Shape;676;p69"/>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77" name="Google Shape;677;p69"/>
            <p:cNvSpPr txBox="1"/>
            <p:nvPr/>
          </p:nvSpPr>
          <p:spPr>
            <a:xfrm>
              <a:off x="5815609" y="1804530"/>
              <a:ext cx="2849467" cy="41565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rgbClr val="000000"/>
                  </a:solidFill>
                  <a:latin typeface="Vidaloka"/>
                  <a:ea typeface="Vidaloka"/>
                  <a:cs typeface="Vidaloka"/>
                  <a:sym typeface="Vidaloka"/>
                </a:rPr>
                <a:t>The technique of artificially increasing the training set by creating modified copies of a dataset using existing data. Includes making minor changes to the dataset or using deep learning to generate new data points</a:t>
              </a:r>
              <a:endParaRPr sz="11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sp>
        <p:nvSpPr>
          <p:cNvPr id="678" name="Google Shape;678;p69"/>
          <p:cNvSpPr txBox="1"/>
          <p:nvPr/>
        </p:nvSpPr>
        <p:spPr>
          <a:xfrm>
            <a:off x="3551865" y="410679"/>
            <a:ext cx="30000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idaloka"/>
                <a:ea typeface="Vidaloka"/>
                <a:cs typeface="Vidaloka"/>
                <a:sym typeface="Vidaloka"/>
              </a:rPr>
              <a:t> Data Augmentation</a:t>
            </a:r>
            <a:endParaRPr/>
          </a:p>
        </p:txBody>
      </p:sp>
      <p:grpSp>
        <p:nvGrpSpPr>
          <p:cNvPr id="679" name="Google Shape;679;p69"/>
          <p:cNvGrpSpPr/>
          <p:nvPr/>
        </p:nvGrpSpPr>
        <p:grpSpPr>
          <a:xfrm>
            <a:off x="1973544" y="2551466"/>
            <a:ext cx="5110008" cy="1234150"/>
            <a:chOff x="5157216" y="1350418"/>
            <a:chExt cx="3483986" cy="887314"/>
          </a:xfrm>
        </p:grpSpPr>
        <p:sp>
          <p:nvSpPr>
            <p:cNvPr id="680" name="Google Shape;680;p69"/>
            <p:cNvSpPr/>
            <p:nvPr/>
          </p:nvSpPr>
          <p:spPr>
            <a:xfrm>
              <a:off x="5457858" y="1350418"/>
              <a:ext cx="3164711" cy="887314"/>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D0D0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Vidaloka"/>
                <a:ea typeface="Vidaloka"/>
                <a:cs typeface="Vidaloka"/>
                <a:sym typeface="Vidaloka"/>
              </a:endParaRPr>
            </a:p>
          </p:txBody>
        </p:sp>
        <p:sp>
          <p:nvSpPr>
            <p:cNvPr id="681" name="Google Shape;681;p69"/>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82" name="Google Shape;682;p69"/>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83" name="Google Shape;683;p69"/>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684" name="Google Shape;684;p69"/>
            <p:cNvSpPr txBox="1"/>
            <p:nvPr/>
          </p:nvSpPr>
          <p:spPr>
            <a:xfrm>
              <a:off x="5791735" y="1731111"/>
              <a:ext cx="2849467" cy="41565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Vidaloka"/>
                  <a:ea typeface="Vidaloka"/>
                  <a:cs typeface="Vidaloka"/>
                  <a:sym typeface="Vidaloka"/>
                </a:rPr>
                <a:t>Augmented Data is driven from original data with some minor changes. Like making geometric or colour space transformations (flipping, resizing, cropping, brightness, contrast) to increase the size and diversity of the training set</a:t>
              </a:r>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Vidaloka"/>
                  <a:ea typeface="Vidaloka"/>
                  <a:cs typeface="Vidaloka"/>
                  <a:sym typeface="Vidaloka"/>
                </a:rPr>
                <a:t>Synthetic data is generated artificially using the original dataset using DNNs and GANs. </a:t>
              </a:r>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89" name="Google Shape;689;p70"/>
          <p:cNvGrpSpPr/>
          <p:nvPr/>
        </p:nvGrpSpPr>
        <p:grpSpPr>
          <a:xfrm>
            <a:off x="405799" y="1650425"/>
            <a:ext cx="2595593" cy="1907626"/>
            <a:chOff x="480259" y="2802800"/>
            <a:chExt cx="1484193" cy="1878255"/>
          </a:xfrm>
        </p:grpSpPr>
        <p:sp>
          <p:nvSpPr>
            <p:cNvPr id="690" name="Google Shape;690;p70"/>
            <p:cNvSpPr/>
            <p:nvPr/>
          </p:nvSpPr>
          <p:spPr>
            <a:xfrm>
              <a:off x="481238" y="3072384"/>
              <a:ext cx="1483214" cy="1608671"/>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70"/>
            <p:cNvSpPr/>
            <p:nvPr/>
          </p:nvSpPr>
          <p:spPr>
            <a:xfrm>
              <a:off x="480259" y="2802800"/>
              <a:ext cx="1483214" cy="1874606"/>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EEEEEE"/>
            </a:solidFill>
            <a:ln w="19050" cap="flat" cmpd="sng">
              <a:solidFill>
                <a:srgbClr val="DD90B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br>
                <a:rPr lang="en-US" sz="2000" b="0" i="0" u="none" strike="noStrike" cap="none">
                  <a:solidFill>
                    <a:srgbClr val="000000"/>
                  </a:solidFill>
                  <a:latin typeface="Arial"/>
                  <a:ea typeface="Arial"/>
                  <a:cs typeface="Arial"/>
                  <a:sym typeface="Arial"/>
                </a:rPr>
              </a:br>
              <a:endParaRPr sz="1500" b="1" i="0" u="none" strike="noStrike" cap="none">
                <a:solidFill>
                  <a:srgbClr val="000000"/>
                </a:solidFill>
                <a:latin typeface="Vidaloka"/>
                <a:ea typeface="Vidaloka"/>
                <a:cs typeface="Vidaloka"/>
                <a:sym typeface="Vidaloka"/>
              </a:endParaRPr>
            </a:p>
          </p:txBody>
        </p:sp>
      </p:grpSp>
      <p:sp>
        <p:nvSpPr>
          <p:cNvPr id="692" name="Google Shape;692;p70"/>
          <p:cNvSpPr txBox="1"/>
          <p:nvPr/>
        </p:nvSpPr>
        <p:spPr>
          <a:xfrm>
            <a:off x="556054" y="2085442"/>
            <a:ext cx="2401824" cy="144655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To prevent models from overfitting</a:t>
            </a:r>
            <a:endParaRPr/>
          </a:p>
          <a:p>
            <a:pPr marL="171450" marR="0" lvl="0" indent="-17145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The initial training set is too small</a:t>
            </a:r>
            <a:endParaRPr/>
          </a:p>
          <a:p>
            <a:pPr marL="171450" marR="0" lvl="0" indent="-17145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To improve the model's accuracy</a:t>
            </a:r>
            <a:endParaRPr/>
          </a:p>
          <a:p>
            <a:pPr marL="171450" marR="0" lvl="0" indent="-17145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To reduce the operational cost of labelling and cleaning the raw dataset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693" name="Google Shape;693;p70"/>
          <p:cNvGrpSpPr/>
          <p:nvPr/>
        </p:nvGrpSpPr>
        <p:grpSpPr>
          <a:xfrm>
            <a:off x="3301011" y="1651482"/>
            <a:ext cx="2723389" cy="1912955"/>
            <a:chOff x="480259" y="2802800"/>
            <a:chExt cx="1484193" cy="1878255"/>
          </a:xfrm>
        </p:grpSpPr>
        <p:sp>
          <p:nvSpPr>
            <p:cNvPr id="694" name="Google Shape;694;p70"/>
            <p:cNvSpPr/>
            <p:nvPr/>
          </p:nvSpPr>
          <p:spPr>
            <a:xfrm>
              <a:off x="481238" y="3072384"/>
              <a:ext cx="1483214" cy="1608671"/>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70"/>
            <p:cNvSpPr/>
            <p:nvPr/>
          </p:nvSpPr>
          <p:spPr>
            <a:xfrm>
              <a:off x="480259" y="2802800"/>
              <a:ext cx="1483214" cy="1874606"/>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EEEEEE"/>
            </a:solidFill>
            <a:ln w="19050" cap="flat" cmpd="sng">
              <a:solidFill>
                <a:srgbClr val="DD90B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br>
                <a:rPr lang="en-US" sz="2000" b="0" i="0" u="none" strike="noStrike" cap="none">
                  <a:solidFill>
                    <a:srgbClr val="000000"/>
                  </a:solidFill>
                  <a:latin typeface="Arial"/>
                  <a:ea typeface="Arial"/>
                  <a:cs typeface="Arial"/>
                  <a:sym typeface="Arial"/>
                </a:rPr>
              </a:br>
              <a:endParaRPr sz="1500" b="1" i="0" u="none" strike="noStrike" cap="none">
                <a:solidFill>
                  <a:srgbClr val="000000"/>
                </a:solidFill>
                <a:latin typeface="Vidaloka"/>
                <a:ea typeface="Vidaloka"/>
                <a:cs typeface="Vidaloka"/>
                <a:sym typeface="Vidaloka"/>
              </a:endParaRPr>
            </a:p>
          </p:txBody>
        </p:sp>
      </p:grpSp>
      <p:sp>
        <p:nvSpPr>
          <p:cNvPr id="696" name="Google Shape;696;p70"/>
          <p:cNvSpPr txBox="1"/>
          <p:nvPr/>
        </p:nvSpPr>
        <p:spPr>
          <a:xfrm>
            <a:off x="3525667" y="2016650"/>
            <a:ext cx="2401824" cy="1015663"/>
          </a:xfrm>
          <a:prstGeom prst="rect">
            <a:avLst/>
          </a:prstGeom>
          <a:noFill/>
          <a:ln>
            <a:noFill/>
          </a:ln>
        </p:spPr>
        <p:txBody>
          <a:bodyPr spcFirstLastPara="1" wrap="square" lIns="91425" tIns="45700" rIns="91425" bIns="45700" anchor="t" anchorCtr="0">
            <a:spAutoFit/>
          </a:bodyPr>
          <a:lstStyle/>
          <a:p>
            <a:pPr marL="0" marR="0" lvl="0" indent="-6350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 Biases in the original dataset persist</a:t>
            </a:r>
            <a:endParaRPr/>
          </a:p>
          <a:p>
            <a:pPr marL="0" marR="0" lvl="0" indent="-6350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 Quality assurance of data  augmentation is expensive</a:t>
            </a:r>
            <a:endParaRPr/>
          </a:p>
          <a:p>
            <a:pPr marL="0" marR="0" lvl="0" indent="-6350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 Research and development are </a:t>
            </a:r>
            <a:endParaRPr/>
          </a:p>
          <a:p>
            <a:pPr marL="0" marR="0" lvl="0" indent="0" algn="l" rtl="0">
              <a:lnSpc>
                <a:spcPct val="100000"/>
              </a:lnSpc>
              <a:spcBef>
                <a:spcPts val="0"/>
              </a:spcBef>
              <a:spcAft>
                <a:spcPts val="0"/>
              </a:spcAft>
              <a:buNone/>
            </a:pPr>
            <a:r>
              <a:rPr lang="en-US" sz="1000" b="0" i="0" u="none" strike="noStrike" cap="none">
                <a:solidFill>
                  <a:srgbClr val="000000"/>
                </a:solidFill>
                <a:latin typeface="Vidaloka"/>
                <a:ea typeface="Vidaloka"/>
                <a:cs typeface="Vidaloka"/>
                <a:sym typeface="Vidaloka"/>
              </a:rPr>
              <a:t> required to build a system with     advanced applications</a:t>
            </a:r>
            <a:endParaRPr/>
          </a:p>
        </p:txBody>
      </p:sp>
      <p:grpSp>
        <p:nvGrpSpPr>
          <p:cNvPr id="697" name="Google Shape;697;p70"/>
          <p:cNvGrpSpPr/>
          <p:nvPr/>
        </p:nvGrpSpPr>
        <p:grpSpPr>
          <a:xfrm>
            <a:off x="6312856" y="1637328"/>
            <a:ext cx="2684840" cy="1898352"/>
            <a:chOff x="480259" y="2802800"/>
            <a:chExt cx="1484193" cy="1878255"/>
          </a:xfrm>
        </p:grpSpPr>
        <p:sp>
          <p:nvSpPr>
            <p:cNvPr id="698" name="Google Shape;698;p70"/>
            <p:cNvSpPr/>
            <p:nvPr/>
          </p:nvSpPr>
          <p:spPr>
            <a:xfrm>
              <a:off x="481238" y="3072384"/>
              <a:ext cx="1483214" cy="1608671"/>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70"/>
            <p:cNvSpPr/>
            <p:nvPr/>
          </p:nvSpPr>
          <p:spPr>
            <a:xfrm>
              <a:off x="480259" y="2802800"/>
              <a:ext cx="1483214" cy="1874606"/>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EEEEEE"/>
            </a:solidFill>
            <a:ln w="19050" cap="flat" cmpd="sng">
              <a:solidFill>
                <a:srgbClr val="DD90B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br>
                <a:rPr lang="en-US" sz="2000" b="0" i="0" u="none" strike="noStrike" cap="none">
                  <a:solidFill>
                    <a:srgbClr val="000000"/>
                  </a:solidFill>
                  <a:latin typeface="Arial"/>
                  <a:ea typeface="Arial"/>
                  <a:cs typeface="Arial"/>
                  <a:sym typeface="Arial"/>
                </a:rPr>
              </a:br>
              <a:endParaRPr sz="1500" b="1" i="0" u="none" strike="noStrike" cap="none">
                <a:solidFill>
                  <a:srgbClr val="000000"/>
                </a:solidFill>
                <a:latin typeface="Vidaloka"/>
                <a:ea typeface="Vidaloka"/>
                <a:cs typeface="Vidaloka"/>
                <a:sym typeface="Vidaloka"/>
              </a:endParaRPr>
            </a:p>
          </p:txBody>
        </p:sp>
      </p:grpSp>
      <p:sp>
        <p:nvSpPr>
          <p:cNvPr id="700" name="Google Shape;700;p70"/>
          <p:cNvSpPr txBox="1"/>
          <p:nvPr/>
        </p:nvSpPr>
        <p:spPr>
          <a:xfrm>
            <a:off x="6453478" y="1960782"/>
            <a:ext cx="2401824" cy="163121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Geometric transformations random flip, crop, rotate, stretch, zoom</a:t>
            </a:r>
            <a:endParaRPr/>
          </a:p>
          <a:p>
            <a:pPr marL="171450" marR="0" lvl="0" indent="-17145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Color space transformations - randomly change RGB colour channels, contrast and brightness</a:t>
            </a:r>
            <a:endParaRPr/>
          </a:p>
          <a:p>
            <a:pPr marL="171450" marR="0" lvl="0" indent="-17145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Kernel filters - randomly change sharpness or blurring</a:t>
            </a:r>
            <a:endParaRPr/>
          </a:p>
          <a:p>
            <a:pPr marL="171450" marR="0" lvl="0" indent="-17145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Random erasing</a:t>
            </a:r>
            <a:endParaRPr/>
          </a:p>
          <a:p>
            <a:pPr marL="171450" marR="0" lvl="0" indent="-171450" algn="l"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Vidaloka"/>
                <a:ea typeface="Vidaloka"/>
                <a:cs typeface="Vidaloka"/>
                <a:sym typeface="Vidaloka"/>
              </a:rPr>
              <a:t>Mixing images</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Vidaloka"/>
              <a:ea typeface="Vidaloka"/>
              <a:cs typeface="Vidaloka"/>
              <a:sym typeface="Vidaloka"/>
            </a:endParaRPr>
          </a:p>
        </p:txBody>
      </p:sp>
      <p:sp>
        <p:nvSpPr>
          <p:cNvPr id="701" name="Google Shape;701;p70"/>
          <p:cNvSpPr txBox="1"/>
          <p:nvPr/>
        </p:nvSpPr>
        <p:spPr>
          <a:xfrm>
            <a:off x="688375" y="1684754"/>
            <a:ext cx="2258615" cy="3462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Vidaloka"/>
                <a:ea typeface="Vidaloka"/>
                <a:cs typeface="Vidaloka"/>
                <a:sym typeface="Vidaloka"/>
              </a:rPr>
              <a:t>When to use Data Augmentation?</a:t>
            </a:r>
            <a:endParaRPr sz="1050" b="1" i="0" u="none" strike="noStrike" cap="none">
              <a:solidFill>
                <a:srgbClr val="000000"/>
              </a:solidFill>
              <a:latin typeface="Vidaloka"/>
              <a:ea typeface="Vidaloka"/>
              <a:cs typeface="Vidaloka"/>
              <a:sym typeface="Vidaloka"/>
            </a:endParaRPr>
          </a:p>
        </p:txBody>
      </p:sp>
      <p:sp>
        <p:nvSpPr>
          <p:cNvPr id="702" name="Google Shape;702;p70"/>
          <p:cNvSpPr txBox="1"/>
          <p:nvPr/>
        </p:nvSpPr>
        <p:spPr>
          <a:xfrm>
            <a:off x="3597272" y="1700465"/>
            <a:ext cx="2258615" cy="3462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Vidaloka"/>
                <a:ea typeface="Vidaloka"/>
                <a:cs typeface="Vidaloka"/>
                <a:sym typeface="Vidaloka"/>
              </a:rPr>
              <a:t>Limitations of Data Augmentation?</a:t>
            </a:r>
            <a:endParaRPr sz="1050" b="1" i="0" u="none" strike="noStrike" cap="none">
              <a:solidFill>
                <a:srgbClr val="000000"/>
              </a:solidFill>
              <a:latin typeface="Vidaloka"/>
              <a:ea typeface="Vidaloka"/>
              <a:cs typeface="Vidaloka"/>
              <a:sym typeface="Vidaloka"/>
            </a:endParaRPr>
          </a:p>
        </p:txBody>
      </p:sp>
      <p:sp>
        <p:nvSpPr>
          <p:cNvPr id="703" name="Google Shape;703;p70"/>
          <p:cNvSpPr txBox="1"/>
          <p:nvPr/>
        </p:nvSpPr>
        <p:spPr>
          <a:xfrm>
            <a:off x="6586095" y="1684754"/>
            <a:ext cx="2258615" cy="3462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Vidaloka"/>
                <a:ea typeface="Vidaloka"/>
                <a:cs typeface="Vidaloka"/>
                <a:sym typeface="Vidaloka"/>
              </a:rPr>
              <a:t>Image Augmentation can do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1"/>
          <p:cNvSpPr txBox="1">
            <a:spLocks noGrp="1"/>
          </p:cNvSpPr>
          <p:nvPr>
            <p:ph type="title"/>
          </p:nvPr>
        </p:nvSpPr>
        <p:spPr>
          <a:xfrm>
            <a:off x="715702" y="1627705"/>
            <a:ext cx="7484301" cy="81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900" dirty="0"/>
              <a:t>            </a:t>
            </a:r>
            <a:r>
              <a:rPr lang="en-US" sz="4000" dirty="0"/>
              <a:t>Training and Testing</a:t>
            </a:r>
            <a:endParaRPr sz="4000" dirty="0"/>
          </a:p>
        </p:txBody>
      </p:sp>
      <p:sp>
        <p:nvSpPr>
          <p:cNvPr id="709" name="Google Shape;709;p71"/>
          <p:cNvSpPr txBox="1">
            <a:spLocks noGrp="1"/>
          </p:cNvSpPr>
          <p:nvPr>
            <p:ph type="title" idx="2"/>
          </p:nvPr>
        </p:nvSpPr>
        <p:spPr>
          <a:xfrm>
            <a:off x="3746550" y="571501"/>
            <a:ext cx="1650900" cy="97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US" dirty="0"/>
              <a:t>04</a:t>
            </a:r>
            <a:endParaRPr dirty="0"/>
          </a:p>
        </p:txBody>
      </p:sp>
      <p:pic>
        <p:nvPicPr>
          <p:cNvPr id="710" name="Google Shape;710;p71"/>
          <p:cNvPicPr preferRelativeResize="0"/>
          <p:nvPr/>
        </p:nvPicPr>
        <p:blipFill rotWithShape="1">
          <a:blip r:embed="rId3">
            <a:alphaModFix/>
          </a:blip>
          <a:srcRect/>
          <a:stretch/>
        </p:blipFill>
        <p:spPr>
          <a:xfrm>
            <a:off x="2721564" y="2524010"/>
            <a:ext cx="3472579" cy="21182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2"/>
          <p:cNvSpPr txBox="1"/>
          <p:nvPr/>
        </p:nvSpPr>
        <p:spPr>
          <a:xfrm>
            <a:off x="0" y="21765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6" name="Google Shape;716;p72"/>
          <p:cNvGrpSpPr/>
          <p:nvPr/>
        </p:nvGrpSpPr>
        <p:grpSpPr>
          <a:xfrm>
            <a:off x="379093" y="423904"/>
            <a:ext cx="7469198" cy="1663824"/>
            <a:chOff x="5157216" y="1465519"/>
            <a:chExt cx="3712851" cy="792465"/>
          </a:xfrm>
        </p:grpSpPr>
        <p:sp>
          <p:nvSpPr>
            <p:cNvPr id="717" name="Google Shape;717;p72"/>
            <p:cNvSpPr/>
            <p:nvPr/>
          </p:nvSpPr>
          <p:spPr>
            <a:xfrm>
              <a:off x="5542385" y="1466487"/>
              <a:ext cx="3327682" cy="681546"/>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18" name="Google Shape;718;p72"/>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19" name="Google Shape;719;p72"/>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20" name="Google Shape;720;p72"/>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21" name="Google Shape;721;p72"/>
            <p:cNvSpPr txBox="1"/>
            <p:nvPr/>
          </p:nvSpPr>
          <p:spPr>
            <a:xfrm>
              <a:off x="5804794" y="1776784"/>
              <a:ext cx="2868300" cy="48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Vidaloka"/>
                  <a:ea typeface="Vidaloka"/>
                  <a:cs typeface="Vidaloka"/>
                  <a:sym typeface="Vidaloka"/>
                </a:rPr>
                <a:t>The training phase of an image captioning model is pivotal for its development, dictating its capability to generate accurate captions. Usually conducted over multiple epochs, each epoch represents a complete pass through the dataset. The number of epochs needed depends on factors like model complexity, dataset size, and performance goals. Monitoring metrics like accuracy and loss during training is crucial to gauge the model's learning progress and prediction accuracy.</a:t>
              </a:r>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grpSp>
        <p:nvGrpSpPr>
          <p:cNvPr id="722" name="Google Shape;722;p72"/>
          <p:cNvGrpSpPr/>
          <p:nvPr/>
        </p:nvGrpSpPr>
        <p:grpSpPr>
          <a:xfrm>
            <a:off x="2256443" y="1964521"/>
            <a:ext cx="6498336" cy="1225118"/>
            <a:chOff x="5225550" y="2542650"/>
            <a:chExt cx="3644544" cy="682829"/>
          </a:xfrm>
        </p:grpSpPr>
        <p:sp>
          <p:nvSpPr>
            <p:cNvPr id="723" name="Google Shape;723;p72"/>
            <p:cNvSpPr/>
            <p:nvPr/>
          </p:nvSpPr>
          <p:spPr>
            <a:xfrm>
              <a:off x="5225550" y="2542650"/>
              <a:ext cx="3327577" cy="681573"/>
            </a:xfrm>
            <a:custGeom>
              <a:avLst/>
              <a:gdLst/>
              <a:ahLst/>
              <a:cxnLst/>
              <a:rect l="l" t="t" r="r" b="b"/>
              <a:pathLst>
                <a:path w="97191" h="25302" extrusionOk="0">
                  <a:moveTo>
                    <a:pt x="0" y="0"/>
                  </a:moveTo>
                  <a:lnTo>
                    <a:pt x="0" y="25301"/>
                  </a:lnTo>
                  <a:lnTo>
                    <a:pt x="97191" y="25301"/>
                  </a:lnTo>
                  <a:lnTo>
                    <a:pt x="9719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24" name="Google Shape;724;p72"/>
            <p:cNvSpPr/>
            <p:nvPr/>
          </p:nvSpPr>
          <p:spPr>
            <a:xfrm>
              <a:off x="8188845" y="2544230"/>
              <a:ext cx="681249" cy="681249"/>
            </a:xfrm>
            <a:custGeom>
              <a:avLst/>
              <a:gdLst/>
              <a:ahLst/>
              <a:cxnLst/>
              <a:rect l="l" t="t" r="r" b="b"/>
              <a:pathLst>
                <a:path w="25290" h="25290" extrusionOk="0">
                  <a:moveTo>
                    <a:pt x="12645" y="1"/>
                  </a:moveTo>
                  <a:cubicBezTo>
                    <a:pt x="5668" y="1"/>
                    <a:pt x="0" y="5668"/>
                    <a:pt x="0" y="12645"/>
                  </a:cubicBezTo>
                  <a:cubicBezTo>
                    <a:pt x="0" y="19634"/>
                    <a:pt x="5668" y="25290"/>
                    <a:pt x="12645" y="25290"/>
                  </a:cubicBezTo>
                  <a:cubicBezTo>
                    <a:pt x="19634" y="25290"/>
                    <a:pt x="25289" y="19634"/>
                    <a:pt x="25289" y="12645"/>
                  </a:cubicBezTo>
                  <a:cubicBezTo>
                    <a:pt x="25289" y="5668"/>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25" name="Google Shape;725;p72"/>
            <p:cNvSpPr/>
            <p:nvPr/>
          </p:nvSpPr>
          <p:spPr>
            <a:xfrm>
              <a:off x="8251394" y="2606779"/>
              <a:ext cx="556475" cy="556475"/>
            </a:xfrm>
            <a:custGeom>
              <a:avLst/>
              <a:gdLst/>
              <a:ahLst/>
              <a:cxnLst/>
              <a:rect l="l" t="t" r="r" b="b"/>
              <a:pathLst>
                <a:path w="20658" h="20658" fill="none" extrusionOk="0">
                  <a:moveTo>
                    <a:pt x="20657" y="10323"/>
                  </a:moveTo>
                  <a:cubicBezTo>
                    <a:pt x="20657" y="16026"/>
                    <a:pt x="16026" y="20658"/>
                    <a:pt x="10323" y="20658"/>
                  </a:cubicBezTo>
                  <a:cubicBezTo>
                    <a:pt x="4620" y="20658"/>
                    <a:pt x="0" y="16026"/>
                    <a:pt x="0" y="10323"/>
                  </a:cubicBezTo>
                  <a:cubicBezTo>
                    <a:pt x="0" y="4620"/>
                    <a:pt x="4620" y="1"/>
                    <a:pt x="10323" y="1"/>
                  </a:cubicBezTo>
                  <a:cubicBezTo>
                    <a:pt x="16026" y="1"/>
                    <a:pt x="20657" y="4620"/>
                    <a:pt x="20657"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26" name="Google Shape;726;p72"/>
            <p:cNvSpPr/>
            <p:nvPr/>
          </p:nvSpPr>
          <p:spPr>
            <a:xfrm>
              <a:off x="8280256" y="2634224"/>
              <a:ext cx="498425" cy="498425"/>
            </a:xfrm>
            <a:custGeom>
              <a:avLst/>
              <a:gdLst/>
              <a:ahLst/>
              <a:cxnLst/>
              <a:rect l="l" t="t" r="r" b="b"/>
              <a:pathLst>
                <a:path w="18503" h="18503" extrusionOk="0">
                  <a:moveTo>
                    <a:pt x="9252" y="0"/>
                  </a:moveTo>
                  <a:cubicBezTo>
                    <a:pt x="4144" y="0"/>
                    <a:pt x="1" y="4144"/>
                    <a:pt x="1" y="9251"/>
                  </a:cubicBezTo>
                  <a:cubicBezTo>
                    <a:pt x="1" y="14359"/>
                    <a:pt x="4144" y="18502"/>
                    <a:pt x="9252" y="18502"/>
                  </a:cubicBezTo>
                  <a:cubicBezTo>
                    <a:pt x="14360" y="18502"/>
                    <a:pt x="18503" y="14359"/>
                    <a:pt x="18503" y="9251"/>
                  </a:cubicBezTo>
                  <a:cubicBezTo>
                    <a:pt x="18503" y="4144"/>
                    <a:pt x="14360" y="0"/>
                    <a:pt x="9252"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27" name="Google Shape;727;p72"/>
            <p:cNvSpPr txBox="1"/>
            <p:nvPr/>
          </p:nvSpPr>
          <p:spPr>
            <a:xfrm>
              <a:off x="7033324" y="2735750"/>
              <a:ext cx="1047600" cy="30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Vidaloka"/>
                <a:ea typeface="Vidaloka"/>
                <a:cs typeface="Vidaloka"/>
                <a:sym typeface="Vidaloka"/>
              </a:endParaRPr>
            </a:p>
          </p:txBody>
        </p:sp>
        <p:sp>
          <p:nvSpPr>
            <p:cNvPr id="728" name="Google Shape;728;p72"/>
            <p:cNvSpPr txBox="1"/>
            <p:nvPr/>
          </p:nvSpPr>
          <p:spPr>
            <a:xfrm>
              <a:off x="5448014" y="2725177"/>
              <a:ext cx="2740831" cy="3590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idaloka"/>
                  <a:ea typeface="Vidaloka"/>
                  <a:cs typeface="Vidaloka"/>
                  <a:sym typeface="Vidaloka"/>
                </a:rPr>
                <a:t>The accuracy vs. epoch curve tracks the model's accuracy throughout training epochs, showing rapid improvements initially followed by a plateau as the model saturates its learning from the data. Conversely, the loss vs. epoch curve illustrates the model's loss trajectory, decreasing initially before potentially increasing due to overfitting.</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grpSp>
        <p:nvGrpSpPr>
          <p:cNvPr id="729" name="Google Shape;729;p72"/>
          <p:cNvGrpSpPr/>
          <p:nvPr/>
        </p:nvGrpSpPr>
        <p:grpSpPr>
          <a:xfrm>
            <a:off x="267284" y="3294409"/>
            <a:ext cx="6639774" cy="1311226"/>
            <a:chOff x="5157216" y="3334819"/>
            <a:chExt cx="3712851" cy="697608"/>
          </a:xfrm>
        </p:grpSpPr>
        <p:sp>
          <p:nvSpPr>
            <p:cNvPr id="730" name="Google Shape;730;p72"/>
            <p:cNvSpPr/>
            <p:nvPr/>
          </p:nvSpPr>
          <p:spPr>
            <a:xfrm>
              <a:off x="5542385" y="3336427"/>
              <a:ext cx="3327682" cy="681573"/>
            </a:xfrm>
            <a:custGeom>
              <a:avLst/>
              <a:gdLst/>
              <a:ahLst/>
              <a:cxnLst/>
              <a:rect l="l" t="t" r="r" b="b"/>
              <a:pathLst>
                <a:path w="94799" h="25302"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31" name="Google Shape;731;p72"/>
            <p:cNvSpPr/>
            <p:nvPr/>
          </p:nvSpPr>
          <p:spPr>
            <a:xfrm>
              <a:off x="5157216" y="3334819"/>
              <a:ext cx="681249" cy="681249"/>
            </a:xfrm>
            <a:custGeom>
              <a:avLst/>
              <a:gdLst/>
              <a:ahLst/>
              <a:cxnLst/>
              <a:rect l="l" t="t" r="r" b="b"/>
              <a:pathLst>
                <a:path w="25290" h="25290" extrusionOk="0">
                  <a:moveTo>
                    <a:pt x="12645" y="1"/>
                  </a:moveTo>
                  <a:cubicBezTo>
                    <a:pt x="5656" y="1"/>
                    <a:pt x="0" y="5656"/>
                    <a:pt x="0" y="12645"/>
                  </a:cubicBezTo>
                  <a:cubicBezTo>
                    <a:pt x="0" y="19634"/>
                    <a:pt x="5656" y="25290"/>
                    <a:pt x="12645" y="25290"/>
                  </a:cubicBezTo>
                  <a:cubicBezTo>
                    <a:pt x="19634" y="25290"/>
                    <a:pt x="25289" y="19634"/>
                    <a:pt x="25289" y="12645"/>
                  </a:cubicBezTo>
                  <a:cubicBezTo>
                    <a:pt x="25289" y="5656"/>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32" name="Google Shape;732;p72"/>
            <p:cNvSpPr/>
            <p:nvPr/>
          </p:nvSpPr>
          <p:spPr>
            <a:xfrm>
              <a:off x="5219738" y="3397368"/>
              <a:ext cx="556179" cy="556152"/>
            </a:xfrm>
            <a:custGeom>
              <a:avLst/>
              <a:gdLst/>
              <a:ahLst/>
              <a:cxnLst/>
              <a:rect l="l" t="t" r="r" b="b"/>
              <a:pathLst>
                <a:path w="20647" h="20646" fill="none" extrusionOk="0">
                  <a:moveTo>
                    <a:pt x="20646" y="10323"/>
                  </a:moveTo>
                  <a:cubicBezTo>
                    <a:pt x="20646" y="16026"/>
                    <a:pt x="16027" y="20646"/>
                    <a:pt x="10324" y="20646"/>
                  </a:cubicBezTo>
                  <a:cubicBezTo>
                    <a:pt x="4621" y="20646"/>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33" name="Google Shape;733;p72"/>
            <p:cNvSpPr/>
            <p:nvPr/>
          </p:nvSpPr>
          <p:spPr>
            <a:xfrm>
              <a:off x="5243670" y="3426230"/>
              <a:ext cx="498425" cy="498425"/>
            </a:xfrm>
            <a:custGeom>
              <a:avLst/>
              <a:gdLst/>
              <a:ahLst/>
              <a:cxnLst/>
              <a:rect l="l" t="t" r="r" b="b"/>
              <a:pathLst>
                <a:path w="18503" h="18503" extrusionOk="0">
                  <a:moveTo>
                    <a:pt x="9252" y="0"/>
                  </a:moveTo>
                  <a:cubicBezTo>
                    <a:pt x="4144" y="0"/>
                    <a:pt x="0" y="4143"/>
                    <a:pt x="0" y="9251"/>
                  </a:cubicBezTo>
                  <a:cubicBezTo>
                    <a:pt x="0" y="14359"/>
                    <a:pt x="4144" y="18502"/>
                    <a:pt x="9252" y="18502"/>
                  </a:cubicBezTo>
                  <a:cubicBezTo>
                    <a:pt x="14359" y="18502"/>
                    <a:pt x="18503" y="14359"/>
                    <a:pt x="18503" y="9251"/>
                  </a:cubicBezTo>
                  <a:cubicBezTo>
                    <a:pt x="18503" y="4143"/>
                    <a:pt x="14359" y="0"/>
                    <a:pt x="925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34" name="Google Shape;734;p72"/>
            <p:cNvSpPr/>
            <p:nvPr/>
          </p:nvSpPr>
          <p:spPr>
            <a:xfrm>
              <a:off x="5309224" y="3600719"/>
              <a:ext cx="156857" cy="156857"/>
            </a:xfrm>
            <a:custGeom>
              <a:avLst/>
              <a:gdLst/>
              <a:ahLst/>
              <a:cxnLst/>
              <a:rect l="l" t="t" r="r" b="b"/>
              <a:pathLst>
                <a:path w="5823" h="5823" fill="none" extrusionOk="0">
                  <a:moveTo>
                    <a:pt x="4870" y="1179"/>
                  </a:moveTo>
                  <a:cubicBezTo>
                    <a:pt x="5823" y="2250"/>
                    <a:pt x="5728" y="3905"/>
                    <a:pt x="4644" y="4870"/>
                  </a:cubicBezTo>
                  <a:cubicBezTo>
                    <a:pt x="3573" y="5822"/>
                    <a:pt x="1918" y="5727"/>
                    <a:pt x="953" y="4643"/>
                  </a:cubicBezTo>
                  <a:cubicBezTo>
                    <a:pt x="1" y="3572"/>
                    <a:pt x="96" y="1917"/>
                    <a:pt x="1179" y="953"/>
                  </a:cubicBezTo>
                  <a:cubicBezTo>
                    <a:pt x="2251" y="0"/>
                    <a:pt x="3906" y="95"/>
                    <a:pt x="4870" y="1179"/>
                  </a:cubicBezTo>
                  <a:close/>
                </a:path>
              </a:pathLst>
            </a:custGeom>
            <a:noFill/>
            <a:ln w="9525" cap="flat" cmpd="sng">
              <a:solidFill>
                <a:srgbClr val="F5F5F5"/>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35" name="Google Shape;735;p72"/>
            <p:cNvSpPr txBox="1"/>
            <p:nvPr/>
          </p:nvSpPr>
          <p:spPr>
            <a:xfrm>
              <a:off x="5948940" y="3452827"/>
              <a:ext cx="2864400" cy="57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chemeClr val="dk1"/>
                </a:solidFill>
                <a:latin typeface="Vidaloka"/>
                <a:ea typeface="Vidaloka"/>
                <a:cs typeface="Vidaloka"/>
                <a:sym typeface="Vidaloka"/>
              </a:endParaRPr>
            </a:p>
          </p:txBody>
        </p:sp>
        <p:sp>
          <p:nvSpPr>
            <p:cNvPr id="736" name="Google Shape;736;p72"/>
            <p:cNvSpPr txBox="1"/>
            <p:nvPr/>
          </p:nvSpPr>
          <p:spPr>
            <a:xfrm>
              <a:off x="5900987" y="3434842"/>
              <a:ext cx="2852799" cy="48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idaloka"/>
                  <a:ea typeface="Vidaloka"/>
                  <a:cs typeface="Vidaloka"/>
                  <a:sym typeface="Vidaloka"/>
                </a:rPr>
                <a:t>Analyzing these curves guides in determining the optimal training duration, ensuring the model achieves high accuracy without overfitting. In our study, we extensively examined these curves to balance performance and generalization, employing techniques like early stopping to enhance the model’s captioning accuracy and diverge images.</a:t>
              </a:r>
              <a:endParaRPr sz="1100" b="0" i="0" u="none" strike="noStrike" cap="none">
                <a:solidFill>
                  <a:srgbClr val="000000"/>
                </a:solidFill>
                <a:latin typeface="Vidaloka"/>
                <a:ea typeface="Vidaloka"/>
                <a:cs typeface="Vidaloka"/>
                <a:sym typeface="Vidaloka"/>
              </a:endParaRPr>
            </a:p>
          </p:txBody>
        </p:sp>
      </p:grpSp>
      <p:sp>
        <p:nvSpPr>
          <p:cNvPr id="737" name="Google Shape;737;p72"/>
          <p:cNvSpPr/>
          <p:nvPr/>
        </p:nvSpPr>
        <p:spPr>
          <a:xfrm>
            <a:off x="0" y="0"/>
            <a:ext cx="3205163"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73"/>
          <p:cNvPicPr preferRelativeResize="0"/>
          <p:nvPr/>
        </p:nvPicPr>
        <p:blipFill rotWithShape="1">
          <a:blip r:embed="rId3">
            <a:alphaModFix/>
          </a:blip>
          <a:srcRect/>
          <a:stretch/>
        </p:blipFill>
        <p:spPr>
          <a:xfrm>
            <a:off x="339554" y="1143044"/>
            <a:ext cx="3900502" cy="2685244"/>
          </a:xfrm>
          <a:prstGeom prst="rect">
            <a:avLst/>
          </a:prstGeom>
          <a:noFill/>
          <a:ln>
            <a:noFill/>
          </a:ln>
        </p:spPr>
      </p:pic>
      <p:pic>
        <p:nvPicPr>
          <p:cNvPr id="743" name="Google Shape;743;p73"/>
          <p:cNvPicPr preferRelativeResize="0"/>
          <p:nvPr/>
        </p:nvPicPr>
        <p:blipFill rotWithShape="1">
          <a:blip r:embed="rId4">
            <a:alphaModFix/>
          </a:blip>
          <a:srcRect/>
          <a:stretch/>
        </p:blipFill>
        <p:spPr>
          <a:xfrm>
            <a:off x="4712208" y="1124258"/>
            <a:ext cx="3986784" cy="27228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75"/>
          <p:cNvSpPr txBox="1"/>
          <p:nvPr/>
        </p:nvSpPr>
        <p:spPr>
          <a:xfrm>
            <a:off x="2794018" y="289717"/>
            <a:ext cx="3776346"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 Evaluation Metrics - BLEU Score</a:t>
            </a:r>
            <a:endParaRPr sz="1800" b="0" i="0" u="none" strike="noStrike" cap="none">
              <a:solidFill>
                <a:srgbClr val="000000"/>
              </a:solidFill>
              <a:latin typeface="Vidaloka"/>
              <a:ea typeface="Vidaloka"/>
              <a:cs typeface="Vidaloka"/>
              <a:sym typeface="Vidaloka"/>
            </a:endParaRPr>
          </a:p>
        </p:txBody>
      </p:sp>
      <p:grpSp>
        <p:nvGrpSpPr>
          <p:cNvPr id="756" name="Google Shape;756;p75"/>
          <p:cNvGrpSpPr/>
          <p:nvPr/>
        </p:nvGrpSpPr>
        <p:grpSpPr>
          <a:xfrm>
            <a:off x="1745916" y="803919"/>
            <a:ext cx="5493468" cy="1265977"/>
            <a:chOff x="5157216" y="1465519"/>
            <a:chExt cx="3712851" cy="843163"/>
          </a:xfrm>
        </p:grpSpPr>
        <p:sp>
          <p:nvSpPr>
            <p:cNvPr id="757" name="Google Shape;757;p75"/>
            <p:cNvSpPr/>
            <p:nvPr/>
          </p:nvSpPr>
          <p:spPr>
            <a:xfrm>
              <a:off x="5542385" y="1466487"/>
              <a:ext cx="3327682" cy="681546"/>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58" name="Google Shape;758;p75"/>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59" name="Google Shape;759;p75"/>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60" name="Google Shape;760;p75"/>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61" name="Google Shape;761;p75"/>
            <p:cNvSpPr txBox="1"/>
            <p:nvPr/>
          </p:nvSpPr>
          <p:spPr>
            <a:xfrm>
              <a:off x="5824450" y="1827482"/>
              <a:ext cx="2868300" cy="48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Vidaloka"/>
                  <a:ea typeface="Vidaloka"/>
                  <a:cs typeface="Vidaloka"/>
                  <a:sym typeface="Vidaloka"/>
                </a:rPr>
                <a:t>The BLEU score, short for Bilingual Evaluation Understudy, is a crucial metric in natural language processing, including image captioning, providing a quantitative measure of text similarity against reference text. It assesses how well the generated caption aligns with reference captions, offering insights into its quality.</a:t>
              </a:r>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grpSp>
        <p:nvGrpSpPr>
          <p:cNvPr id="762" name="Google Shape;762;p75"/>
          <p:cNvGrpSpPr/>
          <p:nvPr/>
        </p:nvGrpSpPr>
        <p:grpSpPr>
          <a:xfrm>
            <a:off x="1954373" y="1926493"/>
            <a:ext cx="5235254" cy="1233740"/>
            <a:chOff x="5225550" y="2542650"/>
            <a:chExt cx="3644544" cy="682829"/>
          </a:xfrm>
        </p:grpSpPr>
        <p:sp>
          <p:nvSpPr>
            <p:cNvPr id="763" name="Google Shape;763;p75"/>
            <p:cNvSpPr/>
            <p:nvPr/>
          </p:nvSpPr>
          <p:spPr>
            <a:xfrm>
              <a:off x="5225550" y="2542650"/>
              <a:ext cx="3327577" cy="681573"/>
            </a:xfrm>
            <a:custGeom>
              <a:avLst/>
              <a:gdLst/>
              <a:ahLst/>
              <a:cxnLst/>
              <a:rect l="l" t="t" r="r" b="b"/>
              <a:pathLst>
                <a:path w="97191" h="25302" extrusionOk="0">
                  <a:moveTo>
                    <a:pt x="0" y="0"/>
                  </a:moveTo>
                  <a:lnTo>
                    <a:pt x="0" y="25301"/>
                  </a:lnTo>
                  <a:lnTo>
                    <a:pt x="97191" y="25301"/>
                  </a:lnTo>
                  <a:lnTo>
                    <a:pt x="9719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64" name="Google Shape;764;p75"/>
            <p:cNvSpPr/>
            <p:nvPr/>
          </p:nvSpPr>
          <p:spPr>
            <a:xfrm>
              <a:off x="8188845" y="2544230"/>
              <a:ext cx="681249" cy="681249"/>
            </a:xfrm>
            <a:custGeom>
              <a:avLst/>
              <a:gdLst/>
              <a:ahLst/>
              <a:cxnLst/>
              <a:rect l="l" t="t" r="r" b="b"/>
              <a:pathLst>
                <a:path w="25290" h="25290" extrusionOk="0">
                  <a:moveTo>
                    <a:pt x="12645" y="1"/>
                  </a:moveTo>
                  <a:cubicBezTo>
                    <a:pt x="5668" y="1"/>
                    <a:pt x="0" y="5668"/>
                    <a:pt x="0" y="12645"/>
                  </a:cubicBezTo>
                  <a:cubicBezTo>
                    <a:pt x="0" y="19634"/>
                    <a:pt x="5668" y="25290"/>
                    <a:pt x="12645" y="25290"/>
                  </a:cubicBezTo>
                  <a:cubicBezTo>
                    <a:pt x="19634" y="25290"/>
                    <a:pt x="25289" y="19634"/>
                    <a:pt x="25289" y="12645"/>
                  </a:cubicBezTo>
                  <a:cubicBezTo>
                    <a:pt x="25289" y="5668"/>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65" name="Google Shape;765;p75"/>
            <p:cNvSpPr/>
            <p:nvPr/>
          </p:nvSpPr>
          <p:spPr>
            <a:xfrm>
              <a:off x="8251394" y="2606779"/>
              <a:ext cx="556475" cy="556475"/>
            </a:xfrm>
            <a:custGeom>
              <a:avLst/>
              <a:gdLst/>
              <a:ahLst/>
              <a:cxnLst/>
              <a:rect l="l" t="t" r="r" b="b"/>
              <a:pathLst>
                <a:path w="20658" h="20658" fill="none" extrusionOk="0">
                  <a:moveTo>
                    <a:pt x="20657" y="10323"/>
                  </a:moveTo>
                  <a:cubicBezTo>
                    <a:pt x="20657" y="16026"/>
                    <a:pt x="16026" y="20658"/>
                    <a:pt x="10323" y="20658"/>
                  </a:cubicBezTo>
                  <a:cubicBezTo>
                    <a:pt x="4620" y="20658"/>
                    <a:pt x="0" y="16026"/>
                    <a:pt x="0" y="10323"/>
                  </a:cubicBezTo>
                  <a:cubicBezTo>
                    <a:pt x="0" y="4620"/>
                    <a:pt x="4620" y="1"/>
                    <a:pt x="10323" y="1"/>
                  </a:cubicBezTo>
                  <a:cubicBezTo>
                    <a:pt x="16026" y="1"/>
                    <a:pt x="20657" y="4620"/>
                    <a:pt x="20657"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66" name="Google Shape;766;p75"/>
            <p:cNvSpPr/>
            <p:nvPr/>
          </p:nvSpPr>
          <p:spPr>
            <a:xfrm>
              <a:off x="8280256" y="2634224"/>
              <a:ext cx="498425" cy="498425"/>
            </a:xfrm>
            <a:custGeom>
              <a:avLst/>
              <a:gdLst/>
              <a:ahLst/>
              <a:cxnLst/>
              <a:rect l="l" t="t" r="r" b="b"/>
              <a:pathLst>
                <a:path w="18503" h="18503" extrusionOk="0">
                  <a:moveTo>
                    <a:pt x="9252" y="0"/>
                  </a:moveTo>
                  <a:cubicBezTo>
                    <a:pt x="4144" y="0"/>
                    <a:pt x="1" y="4144"/>
                    <a:pt x="1" y="9251"/>
                  </a:cubicBezTo>
                  <a:cubicBezTo>
                    <a:pt x="1" y="14359"/>
                    <a:pt x="4144" y="18502"/>
                    <a:pt x="9252" y="18502"/>
                  </a:cubicBezTo>
                  <a:cubicBezTo>
                    <a:pt x="14360" y="18502"/>
                    <a:pt x="18503" y="14359"/>
                    <a:pt x="18503" y="9251"/>
                  </a:cubicBezTo>
                  <a:cubicBezTo>
                    <a:pt x="18503" y="4144"/>
                    <a:pt x="14360" y="0"/>
                    <a:pt x="9252"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67" name="Google Shape;767;p75"/>
            <p:cNvSpPr txBox="1"/>
            <p:nvPr/>
          </p:nvSpPr>
          <p:spPr>
            <a:xfrm>
              <a:off x="7033324" y="2735750"/>
              <a:ext cx="1047600" cy="30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Vidaloka"/>
                <a:ea typeface="Vidaloka"/>
                <a:cs typeface="Vidaloka"/>
                <a:sym typeface="Vidaloka"/>
              </a:endParaRPr>
            </a:p>
          </p:txBody>
        </p:sp>
        <p:sp>
          <p:nvSpPr>
            <p:cNvPr id="768" name="Google Shape;768;p75"/>
            <p:cNvSpPr txBox="1"/>
            <p:nvPr/>
          </p:nvSpPr>
          <p:spPr>
            <a:xfrm>
              <a:off x="5379542" y="2817524"/>
              <a:ext cx="2794872" cy="3071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idaloka"/>
                  <a:ea typeface="Vidaloka"/>
                  <a:cs typeface="Vidaloka"/>
                  <a:sym typeface="Vidaloka"/>
                </a:rPr>
                <a:t>Computed automatically, the BLEU score measures how closely the generated caption matches the reference captions, reflecting its ability to capture the image's essence and context effectively. It considers precision measures for unigrams, bigrams, and trigrams, along with a brevity penalty for concise outputs.</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grpSp>
        <p:nvGrpSpPr>
          <p:cNvPr id="769" name="Google Shape;769;p75"/>
          <p:cNvGrpSpPr/>
          <p:nvPr/>
        </p:nvGrpSpPr>
        <p:grpSpPr>
          <a:xfrm>
            <a:off x="1383901" y="3079282"/>
            <a:ext cx="5920885" cy="1857107"/>
            <a:chOff x="5157216" y="3231460"/>
            <a:chExt cx="3712851" cy="927758"/>
          </a:xfrm>
        </p:grpSpPr>
        <p:sp>
          <p:nvSpPr>
            <p:cNvPr id="770" name="Google Shape;770;p75"/>
            <p:cNvSpPr/>
            <p:nvPr/>
          </p:nvSpPr>
          <p:spPr>
            <a:xfrm>
              <a:off x="5542385" y="3336427"/>
              <a:ext cx="3327682" cy="681573"/>
            </a:xfrm>
            <a:custGeom>
              <a:avLst/>
              <a:gdLst/>
              <a:ahLst/>
              <a:cxnLst/>
              <a:rect l="l" t="t" r="r" b="b"/>
              <a:pathLst>
                <a:path w="94799" h="25302"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71" name="Google Shape;771;p75"/>
            <p:cNvSpPr/>
            <p:nvPr/>
          </p:nvSpPr>
          <p:spPr>
            <a:xfrm>
              <a:off x="5157216" y="3334819"/>
              <a:ext cx="681249" cy="681249"/>
            </a:xfrm>
            <a:custGeom>
              <a:avLst/>
              <a:gdLst/>
              <a:ahLst/>
              <a:cxnLst/>
              <a:rect l="l" t="t" r="r" b="b"/>
              <a:pathLst>
                <a:path w="25290" h="25290" extrusionOk="0">
                  <a:moveTo>
                    <a:pt x="12645" y="1"/>
                  </a:moveTo>
                  <a:cubicBezTo>
                    <a:pt x="5656" y="1"/>
                    <a:pt x="0" y="5656"/>
                    <a:pt x="0" y="12645"/>
                  </a:cubicBezTo>
                  <a:cubicBezTo>
                    <a:pt x="0" y="19634"/>
                    <a:pt x="5656" y="25290"/>
                    <a:pt x="12645" y="25290"/>
                  </a:cubicBezTo>
                  <a:cubicBezTo>
                    <a:pt x="19634" y="25290"/>
                    <a:pt x="25289" y="19634"/>
                    <a:pt x="25289" y="12645"/>
                  </a:cubicBezTo>
                  <a:cubicBezTo>
                    <a:pt x="25289" y="5656"/>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72" name="Google Shape;772;p75"/>
            <p:cNvSpPr/>
            <p:nvPr/>
          </p:nvSpPr>
          <p:spPr>
            <a:xfrm>
              <a:off x="5219738" y="3397368"/>
              <a:ext cx="556179" cy="556152"/>
            </a:xfrm>
            <a:custGeom>
              <a:avLst/>
              <a:gdLst/>
              <a:ahLst/>
              <a:cxnLst/>
              <a:rect l="l" t="t" r="r" b="b"/>
              <a:pathLst>
                <a:path w="20647" h="20646" fill="none" extrusionOk="0">
                  <a:moveTo>
                    <a:pt x="20646" y="10323"/>
                  </a:moveTo>
                  <a:cubicBezTo>
                    <a:pt x="20646" y="16026"/>
                    <a:pt x="16027" y="20646"/>
                    <a:pt x="10324" y="20646"/>
                  </a:cubicBezTo>
                  <a:cubicBezTo>
                    <a:pt x="4621" y="20646"/>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73" name="Google Shape;773;p75"/>
            <p:cNvSpPr/>
            <p:nvPr/>
          </p:nvSpPr>
          <p:spPr>
            <a:xfrm>
              <a:off x="5248615" y="3426230"/>
              <a:ext cx="498425" cy="498425"/>
            </a:xfrm>
            <a:custGeom>
              <a:avLst/>
              <a:gdLst/>
              <a:ahLst/>
              <a:cxnLst/>
              <a:rect l="l" t="t" r="r" b="b"/>
              <a:pathLst>
                <a:path w="18503" h="18503" extrusionOk="0">
                  <a:moveTo>
                    <a:pt x="9252" y="0"/>
                  </a:moveTo>
                  <a:cubicBezTo>
                    <a:pt x="4144" y="0"/>
                    <a:pt x="0" y="4143"/>
                    <a:pt x="0" y="9251"/>
                  </a:cubicBezTo>
                  <a:cubicBezTo>
                    <a:pt x="0" y="14359"/>
                    <a:pt x="4144" y="18502"/>
                    <a:pt x="9252" y="18502"/>
                  </a:cubicBezTo>
                  <a:cubicBezTo>
                    <a:pt x="14359" y="18502"/>
                    <a:pt x="18503" y="14359"/>
                    <a:pt x="18503" y="9251"/>
                  </a:cubicBezTo>
                  <a:cubicBezTo>
                    <a:pt x="18503" y="4143"/>
                    <a:pt x="14359" y="0"/>
                    <a:pt x="925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idaloka"/>
                <a:ea typeface="Vidaloka"/>
                <a:cs typeface="Vidaloka"/>
                <a:sym typeface="Vidaloka"/>
              </a:endParaRPr>
            </a:p>
          </p:txBody>
        </p:sp>
        <p:sp>
          <p:nvSpPr>
            <p:cNvPr id="775" name="Google Shape;775;p75"/>
            <p:cNvSpPr txBox="1"/>
            <p:nvPr/>
          </p:nvSpPr>
          <p:spPr>
            <a:xfrm>
              <a:off x="5948940" y="3452827"/>
              <a:ext cx="2864400" cy="57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chemeClr val="dk1"/>
                </a:solidFill>
                <a:latin typeface="Vidaloka"/>
                <a:ea typeface="Vidaloka"/>
                <a:cs typeface="Vidaloka"/>
                <a:sym typeface="Vidaloka"/>
              </a:endParaRPr>
            </a:p>
          </p:txBody>
        </p:sp>
        <p:sp>
          <p:nvSpPr>
            <p:cNvPr id="776" name="Google Shape;776;p75"/>
            <p:cNvSpPr txBox="1"/>
            <p:nvPr/>
          </p:nvSpPr>
          <p:spPr>
            <a:xfrm>
              <a:off x="5810187" y="3231460"/>
              <a:ext cx="3003153" cy="9277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idaloka"/>
                  <a:ea typeface="Vidaloka"/>
                  <a:cs typeface="Vidaloka"/>
                  <a:sym typeface="Vidaloka"/>
                </a:rPr>
                <a:t>As an automated evaluation metric, BLEU acts as a substitute for human evaluators, facilitating objective comparisons between different models and tracking performance improvements over time. It plays a crucial role in guiding refinement and development efforts in natural language processing tasks.</a:t>
              </a:r>
              <a:endParaRPr sz="1000" b="0" i="0" u="none" strike="noStrike" cap="none">
                <a:solidFill>
                  <a:srgbClr val="000000"/>
                </a:solidFill>
                <a:latin typeface="Vidaloka"/>
                <a:ea typeface="Vidaloka"/>
                <a:cs typeface="Vidaloka"/>
                <a:sym typeface="Vidaloka"/>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6"/>
          <p:cNvSpPr txBox="1"/>
          <p:nvPr/>
        </p:nvSpPr>
        <p:spPr>
          <a:xfrm>
            <a:off x="132657" y="223463"/>
            <a:ext cx="30000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idaloka"/>
                <a:ea typeface="Vidaloka"/>
                <a:cs typeface="Vidaloka"/>
                <a:sym typeface="Vidaloka"/>
              </a:rPr>
              <a:t>Evaluation Methods:</a:t>
            </a:r>
            <a:endParaRPr/>
          </a:p>
        </p:txBody>
      </p:sp>
      <p:grpSp>
        <p:nvGrpSpPr>
          <p:cNvPr id="782" name="Google Shape;782;p76"/>
          <p:cNvGrpSpPr/>
          <p:nvPr/>
        </p:nvGrpSpPr>
        <p:grpSpPr>
          <a:xfrm>
            <a:off x="1377696" y="771952"/>
            <a:ext cx="6178851" cy="1789529"/>
            <a:chOff x="5157216" y="1350418"/>
            <a:chExt cx="3484185" cy="887314"/>
          </a:xfrm>
        </p:grpSpPr>
        <p:sp>
          <p:nvSpPr>
            <p:cNvPr id="783" name="Google Shape;783;p76"/>
            <p:cNvSpPr/>
            <p:nvPr/>
          </p:nvSpPr>
          <p:spPr>
            <a:xfrm>
              <a:off x="5457858" y="1350418"/>
              <a:ext cx="3164711" cy="887314"/>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D0D0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Vidaloka"/>
                <a:ea typeface="Vidaloka"/>
                <a:cs typeface="Vidaloka"/>
                <a:sym typeface="Vidaloka"/>
              </a:endParaRPr>
            </a:p>
          </p:txBody>
        </p:sp>
        <p:sp>
          <p:nvSpPr>
            <p:cNvPr id="784" name="Google Shape;784;p76"/>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85" name="Google Shape;785;p76"/>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86" name="Google Shape;786;p76"/>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87" name="Google Shape;787;p76"/>
            <p:cNvSpPr txBox="1"/>
            <p:nvPr/>
          </p:nvSpPr>
          <p:spPr>
            <a:xfrm>
              <a:off x="5773101" y="1723301"/>
              <a:ext cx="2868300" cy="48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Vidaloka"/>
                  <a:ea typeface="Vidaloka"/>
                  <a:cs typeface="Vidaloka"/>
                  <a:sym typeface="Vidaloka"/>
                </a:rPr>
                <a:t>Greedy search, a widely used decoding strategy in image captioning, generates captions incrementally by selecting the most likely word at each step based on the model's predictions. It begins with an initial token and iteratively adds the next word to the sequence based on the highest probability from the model's output distribution. This process continues until an end-of-sequence token is generated or a maximum sequence length is reached, ensuring computational efficiency and simplicity in implementation.</a:t>
              </a:r>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grpSp>
        <p:nvGrpSpPr>
          <p:cNvPr id="788" name="Google Shape;788;p76"/>
          <p:cNvGrpSpPr/>
          <p:nvPr/>
        </p:nvGrpSpPr>
        <p:grpSpPr>
          <a:xfrm>
            <a:off x="195072" y="3210611"/>
            <a:ext cx="3745449" cy="1509451"/>
            <a:chOff x="727750" y="1266725"/>
            <a:chExt cx="3715250" cy="1575300"/>
          </a:xfrm>
        </p:grpSpPr>
        <p:sp>
          <p:nvSpPr>
            <p:cNvPr id="789" name="Google Shape;789;p76"/>
            <p:cNvSpPr/>
            <p:nvPr/>
          </p:nvSpPr>
          <p:spPr>
            <a:xfrm>
              <a:off x="1143000" y="1266725"/>
              <a:ext cx="3300000" cy="1575300"/>
            </a:xfrm>
            <a:prstGeom prst="roundRect">
              <a:avLst>
                <a:gd name="adj" fmla="val 16667"/>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nvGrpSpPr>
            <p:cNvPr id="790" name="Google Shape;790;p76"/>
            <p:cNvGrpSpPr/>
            <p:nvPr/>
          </p:nvGrpSpPr>
          <p:grpSpPr>
            <a:xfrm>
              <a:off x="727750" y="1629888"/>
              <a:ext cx="797150" cy="797150"/>
              <a:chOff x="727750" y="1629888"/>
              <a:chExt cx="797150" cy="797150"/>
            </a:xfrm>
          </p:grpSpPr>
          <p:sp>
            <p:nvSpPr>
              <p:cNvPr id="791" name="Google Shape;791;p76"/>
              <p:cNvSpPr/>
              <p:nvPr/>
            </p:nvSpPr>
            <p:spPr>
              <a:xfrm>
                <a:off x="739050" y="1641188"/>
                <a:ext cx="774525" cy="774825"/>
              </a:xfrm>
              <a:custGeom>
                <a:avLst/>
                <a:gdLst/>
                <a:ahLst/>
                <a:cxnLst/>
                <a:rect l="l" t="t" r="r" b="b"/>
                <a:pathLst>
                  <a:path w="30981" h="30993" extrusionOk="0">
                    <a:moveTo>
                      <a:pt x="3001" y="1"/>
                    </a:moveTo>
                    <a:cubicBezTo>
                      <a:pt x="1358" y="1"/>
                      <a:pt x="1" y="1334"/>
                      <a:pt x="1" y="3001"/>
                    </a:cubicBezTo>
                    <a:lnTo>
                      <a:pt x="1" y="27992"/>
                    </a:lnTo>
                    <a:cubicBezTo>
                      <a:pt x="1" y="29647"/>
                      <a:pt x="1334" y="30993"/>
                      <a:pt x="3001" y="30993"/>
                    </a:cubicBezTo>
                    <a:lnTo>
                      <a:pt x="3001" y="30981"/>
                    </a:lnTo>
                    <a:lnTo>
                      <a:pt x="27980" y="30981"/>
                    </a:lnTo>
                    <a:cubicBezTo>
                      <a:pt x="29635" y="30981"/>
                      <a:pt x="30981" y="29647"/>
                      <a:pt x="30981" y="27980"/>
                    </a:cubicBezTo>
                    <a:lnTo>
                      <a:pt x="30981" y="3001"/>
                    </a:lnTo>
                    <a:cubicBezTo>
                      <a:pt x="30981"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92" name="Google Shape;792;p76"/>
              <p:cNvSpPr/>
              <p:nvPr/>
            </p:nvSpPr>
            <p:spPr>
              <a:xfrm>
                <a:off x="727750" y="1629888"/>
                <a:ext cx="797150" cy="797150"/>
              </a:xfrm>
              <a:custGeom>
                <a:avLst/>
                <a:gdLst/>
                <a:ahLst/>
                <a:cxnLst/>
                <a:rect l="l" t="t" r="r" b="b"/>
                <a:pathLst>
                  <a:path w="31886" h="31886" extrusionOk="0">
                    <a:moveTo>
                      <a:pt x="28432" y="893"/>
                    </a:moveTo>
                    <a:cubicBezTo>
                      <a:pt x="29849" y="893"/>
                      <a:pt x="30992" y="2048"/>
                      <a:pt x="30992" y="3453"/>
                    </a:cubicBezTo>
                    <a:lnTo>
                      <a:pt x="30992" y="28432"/>
                    </a:lnTo>
                    <a:cubicBezTo>
                      <a:pt x="30992" y="29849"/>
                      <a:pt x="29849" y="30992"/>
                      <a:pt x="28432" y="30992"/>
                    </a:cubicBezTo>
                    <a:lnTo>
                      <a:pt x="3453" y="30992"/>
                    </a:lnTo>
                    <a:cubicBezTo>
                      <a:pt x="2048" y="30992"/>
                      <a:pt x="893" y="29849"/>
                      <a:pt x="893" y="28432"/>
                    </a:cubicBezTo>
                    <a:lnTo>
                      <a:pt x="893" y="3453"/>
                    </a:lnTo>
                    <a:cubicBezTo>
                      <a:pt x="893" y="2048"/>
                      <a:pt x="2048" y="893"/>
                      <a:pt x="3453" y="893"/>
                    </a:cubicBezTo>
                    <a:close/>
                    <a:moveTo>
                      <a:pt x="3453" y="0"/>
                    </a:moveTo>
                    <a:cubicBezTo>
                      <a:pt x="1548" y="0"/>
                      <a:pt x="0" y="1548"/>
                      <a:pt x="0" y="3453"/>
                    </a:cubicBezTo>
                    <a:lnTo>
                      <a:pt x="0" y="28432"/>
                    </a:lnTo>
                    <a:cubicBezTo>
                      <a:pt x="0" y="30337"/>
                      <a:pt x="1548" y="31885"/>
                      <a:pt x="3453" y="31885"/>
                    </a:cubicBezTo>
                    <a:lnTo>
                      <a:pt x="28432" y="31885"/>
                    </a:lnTo>
                    <a:cubicBezTo>
                      <a:pt x="30337" y="31885"/>
                      <a:pt x="31885" y="30337"/>
                      <a:pt x="31885" y="28432"/>
                    </a:cubicBezTo>
                    <a:lnTo>
                      <a:pt x="31885" y="3453"/>
                    </a:lnTo>
                    <a:cubicBezTo>
                      <a:pt x="31885" y="1548"/>
                      <a:pt x="30337" y="0"/>
                      <a:pt x="2843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93" name="Google Shape;793;p76"/>
              <p:cNvSpPr/>
              <p:nvPr/>
            </p:nvSpPr>
            <p:spPr>
              <a:xfrm>
                <a:off x="886400" y="1757888"/>
                <a:ext cx="133075" cy="133350"/>
              </a:xfrm>
              <a:custGeom>
                <a:avLst/>
                <a:gdLst/>
                <a:ahLst/>
                <a:cxnLst/>
                <a:rect l="l" t="t" r="r" b="b"/>
                <a:pathLst>
                  <a:path w="5323" h="5334" extrusionOk="0">
                    <a:moveTo>
                      <a:pt x="2655" y="0"/>
                    </a:moveTo>
                    <a:cubicBezTo>
                      <a:pt x="1191" y="0"/>
                      <a:pt x="0" y="1191"/>
                      <a:pt x="0" y="2667"/>
                    </a:cubicBezTo>
                    <a:cubicBezTo>
                      <a:pt x="0" y="4143"/>
                      <a:pt x="1191" y="5334"/>
                      <a:pt x="2655" y="5334"/>
                    </a:cubicBezTo>
                    <a:cubicBezTo>
                      <a:pt x="4132" y="5334"/>
                      <a:pt x="5322" y="4143"/>
                      <a:pt x="5322" y="2667"/>
                    </a:cubicBezTo>
                    <a:cubicBezTo>
                      <a:pt x="5322" y="1191"/>
                      <a:pt x="4132" y="0"/>
                      <a:pt x="26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94" name="Google Shape;794;p76"/>
              <p:cNvSpPr/>
              <p:nvPr/>
            </p:nvSpPr>
            <p:spPr>
              <a:xfrm>
                <a:off x="859900" y="1914738"/>
                <a:ext cx="186050" cy="78300"/>
              </a:xfrm>
              <a:custGeom>
                <a:avLst/>
                <a:gdLst/>
                <a:ahLst/>
                <a:cxnLst/>
                <a:rect l="l" t="t" r="r" b="b"/>
                <a:pathLst>
                  <a:path w="7442" h="3132" extrusionOk="0">
                    <a:moveTo>
                      <a:pt x="3144" y="1"/>
                    </a:moveTo>
                    <a:cubicBezTo>
                      <a:pt x="1406" y="1"/>
                      <a:pt x="1" y="1406"/>
                      <a:pt x="1" y="3132"/>
                    </a:cubicBezTo>
                    <a:lnTo>
                      <a:pt x="7442" y="3132"/>
                    </a:lnTo>
                    <a:cubicBezTo>
                      <a:pt x="7442" y="1394"/>
                      <a:pt x="6049" y="1"/>
                      <a:pt x="43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grpSp>
      <p:grpSp>
        <p:nvGrpSpPr>
          <p:cNvPr id="795" name="Google Shape;795;p76"/>
          <p:cNvGrpSpPr/>
          <p:nvPr/>
        </p:nvGrpSpPr>
        <p:grpSpPr>
          <a:xfrm>
            <a:off x="4629155" y="3209207"/>
            <a:ext cx="3905736" cy="1509451"/>
            <a:chOff x="727750" y="1266725"/>
            <a:chExt cx="3715250" cy="1575300"/>
          </a:xfrm>
        </p:grpSpPr>
        <p:sp>
          <p:nvSpPr>
            <p:cNvPr id="796" name="Google Shape;796;p76"/>
            <p:cNvSpPr/>
            <p:nvPr/>
          </p:nvSpPr>
          <p:spPr>
            <a:xfrm>
              <a:off x="1143000" y="1266725"/>
              <a:ext cx="3300000" cy="1575300"/>
            </a:xfrm>
            <a:prstGeom prst="roundRect">
              <a:avLst>
                <a:gd name="adj" fmla="val 16667"/>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nvGrpSpPr>
            <p:cNvPr id="797" name="Google Shape;797;p76"/>
            <p:cNvGrpSpPr/>
            <p:nvPr/>
          </p:nvGrpSpPr>
          <p:grpSpPr>
            <a:xfrm>
              <a:off x="727750" y="1629888"/>
              <a:ext cx="797150" cy="797150"/>
              <a:chOff x="727750" y="1629888"/>
              <a:chExt cx="797150" cy="797150"/>
            </a:xfrm>
          </p:grpSpPr>
          <p:sp>
            <p:nvSpPr>
              <p:cNvPr id="798" name="Google Shape;798;p76"/>
              <p:cNvSpPr/>
              <p:nvPr/>
            </p:nvSpPr>
            <p:spPr>
              <a:xfrm>
                <a:off x="739050" y="1641188"/>
                <a:ext cx="774525" cy="774825"/>
              </a:xfrm>
              <a:custGeom>
                <a:avLst/>
                <a:gdLst/>
                <a:ahLst/>
                <a:cxnLst/>
                <a:rect l="l" t="t" r="r" b="b"/>
                <a:pathLst>
                  <a:path w="30981" h="30993" extrusionOk="0">
                    <a:moveTo>
                      <a:pt x="3001" y="1"/>
                    </a:moveTo>
                    <a:cubicBezTo>
                      <a:pt x="1358" y="1"/>
                      <a:pt x="1" y="1334"/>
                      <a:pt x="1" y="3001"/>
                    </a:cubicBezTo>
                    <a:lnTo>
                      <a:pt x="1" y="27992"/>
                    </a:lnTo>
                    <a:cubicBezTo>
                      <a:pt x="1" y="29647"/>
                      <a:pt x="1334" y="30993"/>
                      <a:pt x="3001" y="30993"/>
                    </a:cubicBezTo>
                    <a:lnTo>
                      <a:pt x="3001" y="30981"/>
                    </a:lnTo>
                    <a:lnTo>
                      <a:pt x="27980" y="30981"/>
                    </a:lnTo>
                    <a:cubicBezTo>
                      <a:pt x="29635" y="30981"/>
                      <a:pt x="30981" y="29647"/>
                      <a:pt x="30981" y="27980"/>
                    </a:cubicBezTo>
                    <a:lnTo>
                      <a:pt x="30981" y="3001"/>
                    </a:lnTo>
                    <a:cubicBezTo>
                      <a:pt x="30981"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799" name="Google Shape;799;p76"/>
              <p:cNvSpPr/>
              <p:nvPr/>
            </p:nvSpPr>
            <p:spPr>
              <a:xfrm>
                <a:off x="727750" y="1629888"/>
                <a:ext cx="797150" cy="797150"/>
              </a:xfrm>
              <a:custGeom>
                <a:avLst/>
                <a:gdLst/>
                <a:ahLst/>
                <a:cxnLst/>
                <a:rect l="l" t="t" r="r" b="b"/>
                <a:pathLst>
                  <a:path w="31886" h="31886" extrusionOk="0">
                    <a:moveTo>
                      <a:pt x="28432" y="893"/>
                    </a:moveTo>
                    <a:cubicBezTo>
                      <a:pt x="29849" y="893"/>
                      <a:pt x="30992" y="2048"/>
                      <a:pt x="30992" y="3453"/>
                    </a:cubicBezTo>
                    <a:lnTo>
                      <a:pt x="30992" y="28432"/>
                    </a:lnTo>
                    <a:cubicBezTo>
                      <a:pt x="30992" y="29849"/>
                      <a:pt x="29849" y="30992"/>
                      <a:pt x="28432" y="30992"/>
                    </a:cubicBezTo>
                    <a:lnTo>
                      <a:pt x="3453" y="30992"/>
                    </a:lnTo>
                    <a:cubicBezTo>
                      <a:pt x="2048" y="30992"/>
                      <a:pt x="893" y="29849"/>
                      <a:pt x="893" y="28432"/>
                    </a:cubicBezTo>
                    <a:lnTo>
                      <a:pt x="893" y="3453"/>
                    </a:lnTo>
                    <a:cubicBezTo>
                      <a:pt x="893" y="2048"/>
                      <a:pt x="2048" y="893"/>
                      <a:pt x="3453" y="893"/>
                    </a:cubicBezTo>
                    <a:close/>
                    <a:moveTo>
                      <a:pt x="3453" y="0"/>
                    </a:moveTo>
                    <a:cubicBezTo>
                      <a:pt x="1548" y="0"/>
                      <a:pt x="0" y="1548"/>
                      <a:pt x="0" y="3453"/>
                    </a:cubicBezTo>
                    <a:lnTo>
                      <a:pt x="0" y="28432"/>
                    </a:lnTo>
                    <a:cubicBezTo>
                      <a:pt x="0" y="30337"/>
                      <a:pt x="1548" y="31885"/>
                      <a:pt x="3453" y="31885"/>
                    </a:cubicBezTo>
                    <a:lnTo>
                      <a:pt x="28432" y="31885"/>
                    </a:lnTo>
                    <a:cubicBezTo>
                      <a:pt x="30337" y="31885"/>
                      <a:pt x="31885" y="30337"/>
                      <a:pt x="31885" y="28432"/>
                    </a:cubicBezTo>
                    <a:lnTo>
                      <a:pt x="31885" y="3453"/>
                    </a:lnTo>
                    <a:cubicBezTo>
                      <a:pt x="31885" y="1548"/>
                      <a:pt x="30337" y="0"/>
                      <a:pt x="2843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00" name="Google Shape;800;p76"/>
              <p:cNvSpPr/>
              <p:nvPr/>
            </p:nvSpPr>
            <p:spPr>
              <a:xfrm>
                <a:off x="886400" y="1757888"/>
                <a:ext cx="133075" cy="133350"/>
              </a:xfrm>
              <a:custGeom>
                <a:avLst/>
                <a:gdLst/>
                <a:ahLst/>
                <a:cxnLst/>
                <a:rect l="l" t="t" r="r" b="b"/>
                <a:pathLst>
                  <a:path w="5323" h="5334" extrusionOk="0">
                    <a:moveTo>
                      <a:pt x="2655" y="0"/>
                    </a:moveTo>
                    <a:cubicBezTo>
                      <a:pt x="1191" y="0"/>
                      <a:pt x="0" y="1191"/>
                      <a:pt x="0" y="2667"/>
                    </a:cubicBezTo>
                    <a:cubicBezTo>
                      <a:pt x="0" y="4143"/>
                      <a:pt x="1191" y="5334"/>
                      <a:pt x="2655" y="5334"/>
                    </a:cubicBezTo>
                    <a:cubicBezTo>
                      <a:pt x="4132" y="5334"/>
                      <a:pt x="5322" y="4143"/>
                      <a:pt x="5322" y="2667"/>
                    </a:cubicBezTo>
                    <a:cubicBezTo>
                      <a:pt x="5322" y="1191"/>
                      <a:pt x="4132" y="0"/>
                      <a:pt x="26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01" name="Google Shape;801;p76"/>
              <p:cNvSpPr/>
              <p:nvPr/>
            </p:nvSpPr>
            <p:spPr>
              <a:xfrm>
                <a:off x="859900" y="1914738"/>
                <a:ext cx="186050" cy="78300"/>
              </a:xfrm>
              <a:custGeom>
                <a:avLst/>
                <a:gdLst/>
                <a:ahLst/>
                <a:cxnLst/>
                <a:rect l="l" t="t" r="r" b="b"/>
                <a:pathLst>
                  <a:path w="7442" h="3132" extrusionOk="0">
                    <a:moveTo>
                      <a:pt x="3144" y="1"/>
                    </a:moveTo>
                    <a:cubicBezTo>
                      <a:pt x="1406" y="1"/>
                      <a:pt x="1" y="1406"/>
                      <a:pt x="1" y="3132"/>
                    </a:cubicBezTo>
                    <a:lnTo>
                      <a:pt x="7442" y="3132"/>
                    </a:lnTo>
                    <a:cubicBezTo>
                      <a:pt x="7442" y="1394"/>
                      <a:pt x="6049" y="1"/>
                      <a:pt x="43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grpSp>
      <p:sp>
        <p:nvSpPr>
          <p:cNvPr id="802" name="Google Shape;802;p76"/>
          <p:cNvSpPr txBox="1"/>
          <p:nvPr/>
        </p:nvSpPr>
        <p:spPr>
          <a:xfrm>
            <a:off x="987285" y="3409934"/>
            <a:ext cx="3111956"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Greedy search selects each word independently based solely on its local probability, without considering how the entire sequence fits </a:t>
            </a:r>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together. As a result, the generated captions may lack coherence and fail to capture long-range dependencies in the data.</a:t>
            </a:r>
            <a:endParaRPr sz="1100" b="0" i="0" u="none" strike="noStrike" cap="none">
              <a:solidFill>
                <a:srgbClr val="000000"/>
              </a:solidFill>
              <a:latin typeface="Vidaloka"/>
              <a:ea typeface="Vidaloka"/>
              <a:cs typeface="Vidaloka"/>
              <a:sym typeface="Vidaloka"/>
            </a:endParaRPr>
          </a:p>
        </p:txBody>
      </p:sp>
      <p:sp>
        <p:nvSpPr>
          <p:cNvPr id="803" name="Google Shape;803;p76"/>
          <p:cNvSpPr txBox="1"/>
          <p:nvPr/>
        </p:nvSpPr>
        <p:spPr>
          <a:xfrm>
            <a:off x="5427230" y="3414910"/>
            <a:ext cx="3104617" cy="158504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Because greedy search makes locally optimal decisions at each step, it may lead to suboptimal solutions overall. In some cases, the most likely word at each step may not lead to the best overall sequence, resulting in captions that are less fluent or descriptive</a:t>
            </a:r>
            <a:r>
              <a:rPr lang="en-US" sz="1100" b="0" i="0" u="none" strike="noStrike" cap="none">
                <a:solidFill>
                  <a:srgbClr val="000000"/>
                </a:solidFill>
                <a:latin typeface="Times New Roman"/>
                <a:ea typeface="Times New Roman"/>
                <a:cs typeface="Times New Roman"/>
                <a:sym typeface="Times New Roman"/>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804" name="Google Shape;804;p76"/>
          <p:cNvSpPr txBox="1"/>
          <p:nvPr/>
        </p:nvSpPr>
        <p:spPr>
          <a:xfrm>
            <a:off x="856634" y="2811275"/>
            <a:ext cx="30000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idaloka"/>
                <a:ea typeface="Vidaloka"/>
                <a:cs typeface="Vidaloka"/>
                <a:sym typeface="Vidaloka"/>
              </a:rPr>
              <a:t>Lack of Global optimization</a:t>
            </a:r>
            <a:endParaRPr/>
          </a:p>
        </p:txBody>
      </p:sp>
      <p:sp>
        <p:nvSpPr>
          <p:cNvPr id="805" name="Google Shape;805;p76"/>
          <p:cNvSpPr txBox="1"/>
          <p:nvPr/>
        </p:nvSpPr>
        <p:spPr>
          <a:xfrm>
            <a:off x="5479538" y="2842782"/>
            <a:ext cx="30000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idaloka"/>
                <a:ea typeface="Vidaloka"/>
                <a:cs typeface="Vidaloka"/>
                <a:sym typeface="Vidaloka"/>
              </a:rPr>
              <a:t>Suboptimal solutions</a:t>
            </a:r>
            <a:endParaRPr/>
          </a:p>
        </p:txBody>
      </p:sp>
      <p:sp>
        <p:nvSpPr>
          <p:cNvPr id="806" name="Google Shape;806;p76"/>
          <p:cNvSpPr txBox="1"/>
          <p:nvPr/>
        </p:nvSpPr>
        <p:spPr>
          <a:xfrm>
            <a:off x="3753033" y="343070"/>
            <a:ext cx="30000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idaloka"/>
                <a:ea typeface="Vidaloka"/>
                <a:cs typeface="Vidaloka"/>
                <a:sym typeface="Vidaloka"/>
              </a:rPr>
              <a:t>Greedy Search</a:t>
            </a:r>
            <a:endParaRPr/>
          </a:p>
        </p:txBody>
      </p:sp>
      <p:sp>
        <p:nvSpPr>
          <p:cNvPr id="807" name="Google Shape;807;p76"/>
          <p:cNvSpPr txBox="1"/>
          <p:nvPr/>
        </p:nvSpPr>
        <p:spPr>
          <a:xfrm>
            <a:off x="3753033" y="2521542"/>
            <a:ext cx="30000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idaloka"/>
                <a:ea typeface="Vidaloka"/>
                <a:cs typeface="Vidaloka"/>
                <a:sym typeface="Vidaloka"/>
              </a:rPr>
              <a:t>Limitations: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grpSp>
        <p:nvGrpSpPr>
          <p:cNvPr id="812" name="Google Shape;812;p77"/>
          <p:cNvGrpSpPr/>
          <p:nvPr/>
        </p:nvGrpSpPr>
        <p:grpSpPr>
          <a:xfrm>
            <a:off x="605778" y="1163797"/>
            <a:ext cx="7837045" cy="2280223"/>
            <a:chOff x="5157216" y="3275569"/>
            <a:chExt cx="3779754" cy="787365"/>
          </a:xfrm>
        </p:grpSpPr>
        <p:sp>
          <p:nvSpPr>
            <p:cNvPr id="813" name="Google Shape;813;p77"/>
            <p:cNvSpPr/>
            <p:nvPr/>
          </p:nvSpPr>
          <p:spPr>
            <a:xfrm>
              <a:off x="5542385" y="3336427"/>
              <a:ext cx="3327682" cy="681573"/>
            </a:xfrm>
            <a:custGeom>
              <a:avLst/>
              <a:gdLst/>
              <a:ahLst/>
              <a:cxnLst/>
              <a:rect l="l" t="t" r="r" b="b"/>
              <a:pathLst>
                <a:path w="94799" h="25302"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14" name="Google Shape;814;p77"/>
            <p:cNvSpPr/>
            <p:nvPr/>
          </p:nvSpPr>
          <p:spPr>
            <a:xfrm>
              <a:off x="5157216" y="3334819"/>
              <a:ext cx="681249" cy="681249"/>
            </a:xfrm>
            <a:custGeom>
              <a:avLst/>
              <a:gdLst/>
              <a:ahLst/>
              <a:cxnLst/>
              <a:rect l="l" t="t" r="r" b="b"/>
              <a:pathLst>
                <a:path w="25290" h="25290" extrusionOk="0">
                  <a:moveTo>
                    <a:pt x="12645" y="1"/>
                  </a:moveTo>
                  <a:cubicBezTo>
                    <a:pt x="5656" y="1"/>
                    <a:pt x="0" y="5656"/>
                    <a:pt x="0" y="12645"/>
                  </a:cubicBezTo>
                  <a:cubicBezTo>
                    <a:pt x="0" y="19634"/>
                    <a:pt x="5656" y="25290"/>
                    <a:pt x="12645" y="25290"/>
                  </a:cubicBezTo>
                  <a:cubicBezTo>
                    <a:pt x="19634" y="25290"/>
                    <a:pt x="25289" y="19634"/>
                    <a:pt x="25289" y="12645"/>
                  </a:cubicBezTo>
                  <a:cubicBezTo>
                    <a:pt x="25289" y="5656"/>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15" name="Google Shape;815;p77"/>
            <p:cNvSpPr/>
            <p:nvPr/>
          </p:nvSpPr>
          <p:spPr>
            <a:xfrm>
              <a:off x="5219738" y="3397368"/>
              <a:ext cx="556179" cy="556152"/>
            </a:xfrm>
            <a:custGeom>
              <a:avLst/>
              <a:gdLst/>
              <a:ahLst/>
              <a:cxnLst/>
              <a:rect l="l" t="t" r="r" b="b"/>
              <a:pathLst>
                <a:path w="20647" h="20646" fill="none" extrusionOk="0">
                  <a:moveTo>
                    <a:pt x="20646" y="10323"/>
                  </a:moveTo>
                  <a:cubicBezTo>
                    <a:pt x="20646" y="16026"/>
                    <a:pt x="16027" y="20646"/>
                    <a:pt x="10324" y="20646"/>
                  </a:cubicBezTo>
                  <a:cubicBezTo>
                    <a:pt x="4621" y="20646"/>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16" name="Google Shape;816;p77"/>
            <p:cNvSpPr/>
            <p:nvPr/>
          </p:nvSpPr>
          <p:spPr>
            <a:xfrm>
              <a:off x="5248615" y="3426231"/>
              <a:ext cx="498425" cy="498425"/>
            </a:xfrm>
            <a:custGeom>
              <a:avLst/>
              <a:gdLst/>
              <a:ahLst/>
              <a:cxnLst/>
              <a:rect l="l" t="t" r="r" b="b"/>
              <a:pathLst>
                <a:path w="18503" h="18503" extrusionOk="0">
                  <a:moveTo>
                    <a:pt x="9252" y="0"/>
                  </a:moveTo>
                  <a:cubicBezTo>
                    <a:pt x="4144" y="0"/>
                    <a:pt x="0" y="4143"/>
                    <a:pt x="0" y="9251"/>
                  </a:cubicBezTo>
                  <a:cubicBezTo>
                    <a:pt x="0" y="14359"/>
                    <a:pt x="4144" y="18502"/>
                    <a:pt x="9252" y="18502"/>
                  </a:cubicBezTo>
                  <a:cubicBezTo>
                    <a:pt x="14359" y="18502"/>
                    <a:pt x="18503" y="14359"/>
                    <a:pt x="18503" y="9251"/>
                  </a:cubicBezTo>
                  <a:cubicBezTo>
                    <a:pt x="18503" y="4143"/>
                    <a:pt x="14359" y="0"/>
                    <a:pt x="925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idaloka"/>
                <a:ea typeface="Vidaloka"/>
                <a:cs typeface="Vidaloka"/>
                <a:sym typeface="Vidaloka"/>
              </a:endParaRPr>
            </a:p>
          </p:txBody>
        </p:sp>
        <p:sp>
          <p:nvSpPr>
            <p:cNvPr id="818" name="Google Shape;818;p77"/>
            <p:cNvSpPr txBox="1"/>
            <p:nvPr/>
          </p:nvSpPr>
          <p:spPr>
            <a:xfrm>
              <a:off x="5948940" y="3452827"/>
              <a:ext cx="2864400" cy="57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chemeClr val="dk1"/>
                </a:solidFill>
                <a:latin typeface="Vidaloka"/>
                <a:ea typeface="Vidaloka"/>
                <a:cs typeface="Vidaloka"/>
                <a:sym typeface="Vidaloka"/>
              </a:endParaRPr>
            </a:p>
          </p:txBody>
        </p:sp>
        <p:sp>
          <p:nvSpPr>
            <p:cNvPr id="819" name="Google Shape;819;p77"/>
            <p:cNvSpPr txBox="1"/>
            <p:nvPr/>
          </p:nvSpPr>
          <p:spPr>
            <a:xfrm>
              <a:off x="5836526" y="3275569"/>
              <a:ext cx="3100444" cy="78736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idaloka"/>
                  <a:ea typeface="Vidaloka"/>
                  <a:cs typeface="Vidaloka"/>
                  <a:sym typeface="Vidaloka"/>
                </a:rPr>
                <a:t>Beam search, an advanced decoding algorithm used in sequence generation tasks like machine translation and image captioning, diverges from greedy search by exploring multiple potential sequences simultaneously. Initially, the algorithm initializes the beam with a single sequence, expanding it at each step to retain the top-k sequences based on their probabilities. The beam width, a critical parameter, influences the quality and diversity of generated captions. While a smaller beam width may expedite decoding, it could yield less diverse and potentially suboptimal captions. Conversely, a larger beam width explores a broader search space, fostering diversity but escalating computational overhead and decoding time.</a:t>
              </a:r>
              <a:endParaRPr sz="1100" b="0" i="0" u="none" strike="noStrike" cap="none">
                <a:solidFill>
                  <a:srgbClr val="000000"/>
                </a:solidFill>
                <a:latin typeface="Vidaloka"/>
                <a:ea typeface="Vidaloka"/>
                <a:cs typeface="Vidaloka"/>
                <a:sym typeface="Vidaloka"/>
              </a:endParaRPr>
            </a:p>
          </p:txBody>
        </p:sp>
      </p:grpSp>
      <p:sp>
        <p:nvSpPr>
          <p:cNvPr id="820" name="Google Shape;820;p77"/>
          <p:cNvSpPr txBox="1"/>
          <p:nvPr/>
        </p:nvSpPr>
        <p:spPr>
          <a:xfrm>
            <a:off x="3522033" y="473605"/>
            <a:ext cx="2220399"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idaloka"/>
                <a:ea typeface="Vidaloka"/>
                <a:cs typeface="Vidaloka"/>
                <a:sym typeface="Vidaloka"/>
              </a:rPr>
              <a:t>Beam Search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74"/>
          <p:cNvSpPr txBox="1">
            <a:spLocks noGrp="1"/>
          </p:cNvSpPr>
          <p:nvPr>
            <p:ph type="title"/>
          </p:nvPr>
        </p:nvSpPr>
        <p:spPr>
          <a:xfrm>
            <a:off x="124978" y="2426138"/>
            <a:ext cx="5216100" cy="162160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4300" dirty="0"/>
              <a:t>Results</a:t>
            </a:r>
            <a:endParaRPr sz="4300" dirty="0"/>
          </a:p>
        </p:txBody>
      </p:sp>
      <p:sp>
        <p:nvSpPr>
          <p:cNvPr id="749" name="Google Shape;749;p74"/>
          <p:cNvSpPr txBox="1">
            <a:spLocks noGrp="1"/>
          </p:cNvSpPr>
          <p:nvPr>
            <p:ph type="title" idx="2"/>
          </p:nvPr>
        </p:nvSpPr>
        <p:spPr>
          <a:xfrm>
            <a:off x="2018860" y="1380751"/>
            <a:ext cx="1650900" cy="97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US" dirty="0"/>
              <a:t>05</a:t>
            </a:r>
            <a:endParaRPr dirty="0"/>
          </a:p>
        </p:txBody>
      </p:sp>
      <p:pic>
        <p:nvPicPr>
          <p:cNvPr id="750" name="Google Shape;750;p74"/>
          <p:cNvPicPr preferRelativeResize="0"/>
          <p:nvPr/>
        </p:nvPicPr>
        <p:blipFill rotWithShape="1">
          <a:blip r:embed="rId3">
            <a:alphaModFix/>
          </a:blip>
          <a:srcRect/>
          <a:stretch/>
        </p:blipFill>
        <p:spPr>
          <a:xfrm>
            <a:off x="4910652" y="1449450"/>
            <a:ext cx="3346018" cy="246266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8"/>
          <p:cNvSpPr txBox="1"/>
          <p:nvPr/>
        </p:nvSpPr>
        <p:spPr>
          <a:xfrm>
            <a:off x="3421906" y="289717"/>
            <a:ext cx="252057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idaloka"/>
                <a:ea typeface="Vidaloka"/>
                <a:cs typeface="Vidaloka"/>
                <a:sym typeface="Vidaloka"/>
              </a:rPr>
              <a:t>Result Analysis</a:t>
            </a:r>
            <a:endParaRPr/>
          </a:p>
        </p:txBody>
      </p:sp>
      <p:grpSp>
        <p:nvGrpSpPr>
          <p:cNvPr id="826" name="Google Shape;826;p78"/>
          <p:cNvGrpSpPr/>
          <p:nvPr/>
        </p:nvGrpSpPr>
        <p:grpSpPr>
          <a:xfrm>
            <a:off x="214813" y="1129253"/>
            <a:ext cx="7008947" cy="1660289"/>
            <a:chOff x="5157216" y="1465519"/>
            <a:chExt cx="3739835" cy="714201"/>
          </a:xfrm>
        </p:grpSpPr>
        <p:sp>
          <p:nvSpPr>
            <p:cNvPr id="827" name="Google Shape;827;p78"/>
            <p:cNvSpPr/>
            <p:nvPr/>
          </p:nvSpPr>
          <p:spPr>
            <a:xfrm>
              <a:off x="5542385" y="1466486"/>
              <a:ext cx="3327682" cy="681546"/>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28" name="Google Shape;828;p78"/>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29" name="Google Shape;829;p78"/>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30" name="Google Shape;830;p78"/>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31" name="Google Shape;831;p78"/>
            <p:cNvSpPr txBox="1"/>
            <p:nvPr/>
          </p:nvSpPr>
          <p:spPr>
            <a:xfrm>
              <a:off x="5811482" y="1657194"/>
              <a:ext cx="3085569" cy="52252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Vidaloka"/>
                  <a:ea typeface="Vidaloka"/>
                  <a:cs typeface="Vidaloka"/>
                  <a:sym typeface="Vidaloka"/>
                </a:rPr>
                <a:t>Testing the image captioning model revealed improved detection of intricate details with adjusted training epochs, partial scene understanding even when the main subject was missed, challenges with rare elements indicating data diversity limitations, occasional inaccuracies in color detection due to insufficient training iterations, and gender misclassification issues highlighting potential biases. The fixed maximum sequence length constrained caption complexity, impacting performance compared to greedy search.</a:t>
              </a:r>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grpSp>
        <p:nvGrpSpPr>
          <p:cNvPr id="832" name="Google Shape;832;p78"/>
          <p:cNvGrpSpPr/>
          <p:nvPr/>
        </p:nvGrpSpPr>
        <p:grpSpPr>
          <a:xfrm>
            <a:off x="3203054" y="3260117"/>
            <a:ext cx="5859034" cy="1477623"/>
            <a:chOff x="5225550" y="2542650"/>
            <a:chExt cx="3644544" cy="682829"/>
          </a:xfrm>
        </p:grpSpPr>
        <p:sp>
          <p:nvSpPr>
            <p:cNvPr id="833" name="Google Shape;833;p78"/>
            <p:cNvSpPr/>
            <p:nvPr/>
          </p:nvSpPr>
          <p:spPr>
            <a:xfrm>
              <a:off x="5225550" y="2542650"/>
              <a:ext cx="3327577" cy="681573"/>
            </a:xfrm>
            <a:custGeom>
              <a:avLst/>
              <a:gdLst/>
              <a:ahLst/>
              <a:cxnLst/>
              <a:rect l="l" t="t" r="r" b="b"/>
              <a:pathLst>
                <a:path w="97191" h="25302" extrusionOk="0">
                  <a:moveTo>
                    <a:pt x="0" y="0"/>
                  </a:moveTo>
                  <a:lnTo>
                    <a:pt x="0" y="25301"/>
                  </a:lnTo>
                  <a:lnTo>
                    <a:pt x="97191" y="25301"/>
                  </a:lnTo>
                  <a:lnTo>
                    <a:pt x="9719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34" name="Google Shape;834;p78"/>
            <p:cNvSpPr/>
            <p:nvPr/>
          </p:nvSpPr>
          <p:spPr>
            <a:xfrm>
              <a:off x="8188845" y="2544230"/>
              <a:ext cx="681249" cy="681249"/>
            </a:xfrm>
            <a:custGeom>
              <a:avLst/>
              <a:gdLst/>
              <a:ahLst/>
              <a:cxnLst/>
              <a:rect l="l" t="t" r="r" b="b"/>
              <a:pathLst>
                <a:path w="25290" h="25290" extrusionOk="0">
                  <a:moveTo>
                    <a:pt x="12645" y="1"/>
                  </a:moveTo>
                  <a:cubicBezTo>
                    <a:pt x="5668" y="1"/>
                    <a:pt x="0" y="5668"/>
                    <a:pt x="0" y="12645"/>
                  </a:cubicBezTo>
                  <a:cubicBezTo>
                    <a:pt x="0" y="19634"/>
                    <a:pt x="5668" y="25290"/>
                    <a:pt x="12645" y="25290"/>
                  </a:cubicBezTo>
                  <a:cubicBezTo>
                    <a:pt x="19634" y="25290"/>
                    <a:pt x="25289" y="19634"/>
                    <a:pt x="25289" y="12645"/>
                  </a:cubicBezTo>
                  <a:cubicBezTo>
                    <a:pt x="25289" y="5668"/>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35" name="Google Shape;835;p78"/>
            <p:cNvSpPr/>
            <p:nvPr/>
          </p:nvSpPr>
          <p:spPr>
            <a:xfrm>
              <a:off x="8251394" y="2606779"/>
              <a:ext cx="556475" cy="556475"/>
            </a:xfrm>
            <a:custGeom>
              <a:avLst/>
              <a:gdLst/>
              <a:ahLst/>
              <a:cxnLst/>
              <a:rect l="l" t="t" r="r" b="b"/>
              <a:pathLst>
                <a:path w="20658" h="20658" fill="none" extrusionOk="0">
                  <a:moveTo>
                    <a:pt x="20657" y="10323"/>
                  </a:moveTo>
                  <a:cubicBezTo>
                    <a:pt x="20657" y="16026"/>
                    <a:pt x="16026" y="20658"/>
                    <a:pt x="10323" y="20658"/>
                  </a:cubicBezTo>
                  <a:cubicBezTo>
                    <a:pt x="4620" y="20658"/>
                    <a:pt x="0" y="16026"/>
                    <a:pt x="0" y="10323"/>
                  </a:cubicBezTo>
                  <a:cubicBezTo>
                    <a:pt x="0" y="4620"/>
                    <a:pt x="4620" y="1"/>
                    <a:pt x="10323" y="1"/>
                  </a:cubicBezTo>
                  <a:cubicBezTo>
                    <a:pt x="16026" y="1"/>
                    <a:pt x="20657" y="4620"/>
                    <a:pt x="20657"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36" name="Google Shape;836;p78"/>
            <p:cNvSpPr/>
            <p:nvPr/>
          </p:nvSpPr>
          <p:spPr>
            <a:xfrm>
              <a:off x="8280256" y="2634224"/>
              <a:ext cx="498425" cy="498425"/>
            </a:xfrm>
            <a:custGeom>
              <a:avLst/>
              <a:gdLst/>
              <a:ahLst/>
              <a:cxnLst/>
              <a:rect l="l" t="t" r="r" b="b"/>
              <a:pathLst>
                <a:path w="18503" h="18503" extrusionOk="0">
                  <a:moveTo>
                    <a:pt x="9252" y="0"/>
                  </a:moveTo>
                  <a:cubicBezTo>
                    <a:pt x="4144" y="0"/>
                    <a:pt x="1" y="4144"/>
                    <a:pt x="1" y="9251"/>
                  </a:cubicBezTo>
                  <a:cubicBezTo>
                    <a:pt x="1" y="14359"/>
                    <a:pt x="4144" y="18502"/>
                    <a:pt x="9252" y="18502"/>
                  </a:cubicBezTo>
                  <a:cubicBezTo>
                    <a:pt x="14360" y="18502"/>
                    <a:pt x="18503" y="14359"/>
                    <a:pt x="18503" y="9251"/>
                  </a:cubicBezTo>
                  <a:cubicBezTo>
                    <a:pt x="18503" y="4144"/>
                    <a:pt x="14360" y="0"/>
                    <a:pt x="9252"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37" name="Google Shape;837;p78"/>
            <p:cNvSpPr txBox="1"/>
            <p:nvPr/>
          </p:nvSpPr>
          <p:spPr>
            <a:xfrm>
              <a:off x="7033324" y="2735750"/>
              <a:ext cx="1047600" cy="30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Vidaloka"/>
                <a:ea typeface="Vidaloka"/>
                <a:cs typeface="Vidaloka"/>
                <a:sym typeface="Vidaloka"/>
              </a:endParaRPr>
            </a:p>
          </p:txBody>
        </p:sp>
        <p:sp>
          <p:nvSpPr>
            <p:cNvPr id="838" name="Google Shape;838;p78"/>
            <p:cNvSpPr txBox="1"/>
            <p:nvPr/>
          </p:nvSpPr>
          <p:spPr>
            <a:xfrm>
              <a:off x="5340013" y="2780774"/>
              <a:ext cx="2794872" cy="3071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idaloka"/>
                  <a:ea typeface="Vidaloka"/>
                  <a:cs typeface="Vidaloka"/>
                  <a:sym typeface="Vidaloka"/>
                </a:rPr>
                <a:t>Training epochs significantly impact the model's accuracy and detail detection in image captioning, with higher epochs improving quality but lower epochs leading to reduced accuracy. Greedy search yields more conservative captions, while beam search explores diverse alternatives but requires longer inference times and more computational resources.</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sp>
        <p:nvSpPr>
          <p:cNvPr id="839" name="Google Shape;839;p78"/>
          <p:cNvSpPr txBox="1"/>
          <p:nvPr/>
        </p:nvSpPr>
        <p:spPr>
          <a:xfrm>
            <a:off x="1380350" y="791070"/>
            <a:ext cx="2520570" cy="4308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Vidaloka"/>
                <a:ea typeface="Vidaloka"/>
                <a:cs typeface="Vidaloka"/>
                <a:sym typeface="Vidaloka"/>
              </a:rPr>
              <a:t>Testing Observations</a:t>
            </a:r>
            <a:endParaRPr/>
          </a:p>
        </p:txBody>
      </p:sp>
      <p:sp>
        <p:nvSpPr>
          <p:cNvPr id="840" name="Google Shape;840;p78"/>
          <p:cNvSpPr txBox="1"/>
          <p:nvPr/>
        </p:nvSpPr>
        <p:spPr>
          <a:xfrm>
            <a:off x="3380488" y="2775269"/>
            <a:ext cx="4994603" cy="4308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Vidaloka"/>
                <a:ea typeface="Vidaloka"/>
                <a:cs typeface="Vidaloka"/>
                <a:sym typeface="Vidaloka"/>
              </a:rPr>
              <a:t>Impact of Training Epochs and Search Strategies:</a:t>
            </a:r>
            <a:endParaRPr sz="1600" b="0" i="0" u="none" strike="noStrike" cap="none">
              <a:solidFill>
                <a:srgbClr val="000000"/>
              </a:solidFill>
              <a:latin typeface="Vidaloka"/>
              <a:ea typeface="Vidaloka"/>
              <a:cs typeface="Vidaloka"/>
              <a:sym typeface="Vidalok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1"/>
          <p:cNvSpPr txBox="1"/>
          <p:nvPr/>
        </p:nvSpPr>
        <p:spPr>
          <a:xfrm>
            <a:off x="3106950" y="495275"/>
            <a:ext cx="2498700" cy="507900"/>
          </a:xfrm>
          <a:prstGeom prst="rect">
            <a:avLst/>
          </a:prstGeom>
          <a:noFill/>
          <a:ln w="19050" cap="rnd" cmpd="sng">
            <a:solidFill>
              <a:srgbClr val="C27BA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Vidaloka"/>
                <a:ea typeface="Vidaloka"/>
                <a:cs typeface="Vidaloka"/>
                <a:sym typeface="Vidaloka"/>
              </a:rPr>
              <a:t>GROUP MEMBERS</a:t>
            </a:r>
            <a:endParaRPr sz="2100" b="0" i="0" u="none" strike="noStrike" cap="none">
              <a:solidFill>
                <a:srgbClr val="000000"/>
              </a:solidFill>
              <a:latin typeface="Vidaloka"/>
              <a:ea typeface="Vidaloka"/>
              <a:cs typeface="Vidaloka"/>
              <a:sym typeface="Vidaloka"/>
            </a:endParaRPr>
          </a:p>
        </p:txBody>
      </p:sp>
      <p:grpSp>
        <p:nvGrpSpPr>
          <p:cNvPr id="447" name="Google Shape;447;p51"/>
          <p:cNvGrpSpPr/>
          <p:nvPr/>
        </p:nvGrpSpPr>
        <p:grpSpPr>
          <a:xfrm>
            <a:off x="377011" y="2283921"/>
            <a:ext cx="2108976" cy="1271547"/>
            <a:chOff x="478839" y="2914413"/>
            <a:chExt cx="1485613" cy="1874607"/>
          </a:xfrm>
        </p:grpSpPr>
        <p:sp>
          <p:nvSpPr>
            <p:cNvPr id="448" name="Google Shape;448;p51"/>
            <p:cNvSpPr/>
            <p:nvPr/>
          </p:nvSpPr>
          <p:spPr>
            <a:xfrm>
              <a:off x="481238" y="3072384"/>
              <a:ext cx="1483214" cy="1608671"/>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9" name="Google Shape;449;p51"/>
            <p:cNvGrpSpPr/>
            <p:nvPr/>
          </p:nvGrpSpPr>
          <p:grpSpPr>
            <a:xfrm>
              <a:off x="478839" y="2914413"/>
              <a:ext cx="1483214" cy="1874607"/>
              <a:chOff x="478839" y="2914413"/>
              <a:chExt cx="1483214" cy="1874607"/>
            </a:xfrm>
          </p:grpSpPr>
          <p:sp>
            <p:nvSpPr>
              <p:cNvPr id="450" name="Google Shape;450;p51"/>
              <p:cNvSpPr/>
              <p:nvPr/>
            </p:nvSpPr>
            <p:spPr>
              <a:xfrm>
                <a:off x="478839" y="2914413"/>
                <a:ext cx="1483214" cy="1874607"/>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EEEEEE"/>
              </a:solidFill>
              <a:ln w="19050" cap="flat" cmpd="sng">
                <a:solidFill>
                  <a:srgbClr val="DD90B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Vidaloka"/>
                    <a:ea typeface="Vidaloka"/>
                    <a:cs typeface="Vidaloka"/>
                    <a:sym typeface="Vidaloka"/>
                  </a:rPr>
                  <a:t>    SUHAANI BATRA</a:t>
                </a:r>
                <a:endParaRPr sz="1500" b="1" i="0" u="none" strike="noStrike" cap="none">
                  <a:solidFill>
                    <a:srgbClr val="000000"/>
                  </a:solidFill>
                  <a:latin typeface="Vidaloka"/>
                  <a:ea typeface="Vidaloka"/>
                  <a:cs typeface="Vidaloka"/>
                  <a:sym typeface="Vidaloka"/>
                </a:endParaRPr>
              </a:p>
            </p:txBody>
          </p:sp>
          <p:cxnSp>
            <p:nvCxnSpPr>
              <p:cNvPr id="451" name="Google Shape;451;p51"/>
              <p:cNvCxnSpPr/>
              <p:nvPr/>
            </p:nvCxnSpPr>
            <p:spPr>
              <a:xfrm>
                <a:off x="485488" y="3425975"/>
                <a:ext cx="1466700" cy="0"/>
              </a:xfrm>
              <a:prstGeom prst="straightConnector1">
                <a:avLst/>
              </a:prstGeom>
              <a:noFill/>
              <a:ln w="19050" cap="flat" cmpd="sng">
                <a:solidFill>
                  <a:srgbClr val="DD90B6"/>
                </a:solidFill>
                <a:prstDash val="solid"/>
                <a:round/>
                <a:headEnd type="none" w="sm" len="sm"/>
                <a:tailEnd type="none" w="sm" len="sm"/>
              </a:ln>
            </p:spPr>
          </p:cxnSp>
        </p:grpSp>
      </p:grpSp>
      <p:grpSp>
        <p:nvGrpSpPr>
          <p:cNvPr id="452" name="Google Shape;452;p51"/>
          <p:cNvGrpSpPr/>
          <p:nvPr/>
        </p:nvGrpSpPr>
        <p:grpSpPr>
          <a:xfrm>
            <a:off x="2474928" y="2605013"/>
            <a:ext cx="1981231" cy="1287297"/>
            <a:chOff x="472224" y="2783227"/>
            <a:chExt cx="1492228" cy="1897828"/>
          </a:xfrm>
        </p:grpSpPr>
        <p:sp>
          <p:nvSpPr>
            <p:cNvPr id="453" name="Google Shape;453;p51"/>
            <p:cNvSpPr/>
            <p:nvPr/>
          </p:nvSpPr>
          <p:spPr>
            <a:xfrm>
              <a:off x="481238" y="3072384"/>
              <a:ext cx="1483214" cy="1608671"/>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000000"/>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4" name="Google Shape;454;p51"/>
            <p:cNvGrpSpPr/>
            <p:nvPr/>
          </p:nvGrpSpPr>
          <p:grpSpPr>
            <a:xfrm>
              <a:off x="472224" y="2783227"/>
              <a:ext cx="1483214" cy="1874607"/>
              <a:chOff x="472224" y="2783227"/>
              <a:chExt cx="1483214" cy="1874607"/>
            </a:xfrm>
          </p:grpSpPr>
          <p:sp>
            <p:nvSpPr>
              <p:cNvPr id="455" name="Google Shape;455;p51"/>
              <p:cNvSpPr/>
              <p:nvPr/>
            </p:nvSpPr>
            <p:spPr>
              <a:xfrm>
                <a:off x="472224" y="2783227"/>
                <a:ext cx="1483214" cy="1874607"/>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EEEEEE"/>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6" name="Google Shape;456;p51"/>
              <p:cNvCxnSpPr/>
              <p:nvPr/>
            </p:nvCxnSpPr>
            <p:spPr>
              <a:xfrm>
                <a:off x="485488" y="3425975"/>
                <a:ext cx="1466700" cy="0"/>
              </a:xfrm>
              <a:prstGeom prst="straightConnector1">
                <a:avLst/>
              </a:prstGeom>
              <a:noFill/>
              <a:ln w="19050" cap="flat" cmpd="sng">
                <a:solidFill>
                  <a:srgbClr val="674EA7"/>
                </a:solidFill>
                <a:prstDash val="solid"/>
                <a:round/>
                <a:headEnd type="none" w="sm" len="sm"/>
                <a:tailEnd type="none" w="sm" len="sm"/>
              </a:ln>
            </p:spPr>
          </p:cxnSp>
        </p:grpSp>
      </p:grpSp>
      <p:sp>
        <p:nvSpPr>
          <p:cNvPr id="457" name="Google Shape;457;p51"/>
          <p:cNvSpPr txBox="1"/>
          <p:nvPr/>
        </p:nvSpPr>
        <p:spPr>
          <a:xfrm>
            <a:off x="694787" y="2208171"/>
            <a:ext cx="1325700" cy="446400"/>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700" b="1" i="0" u="none" strike="noStrike" cap="none">
                <a:solidFill>
                  <a:schemeClr val="dk1"/>
                </a:solidFill>
                <a:latin typeface="Vidaloka"/>
                <a:ea typeface="Vidaloka"/>
                <a:cs typeface="Vidaloka"/>
                <a:sym typeface="Vidaloka"/>
              </a:rPr>
              <a:t>211112079</a:t>
            </a:r>
            <a:endParaRPr sz="1400" b="0" i="0" u="none" strike="noStrike" cap="none">
              <a:solidFill>
                <a:srgbClr val="000000"/>
              </a:solidFill>
              <a:latin typeface="Montserrat"/>
              <a:ea typeface="Montserrat"/>
              <a:cs typeface="Montserrat"/>
              <a:sym typeface="Montserrat"/>
            </a:endParaRPr>
          </a:p>
        </p:txBody>
      </p:sp>
      <p:sp>
        <p:nvSpPr>
          <p:cNvPr id="458" name="Google Shape;458;p51"/>
          <p:cNvSpPr txBox="1"/>
          <p:nvPr/>
        </p:nvSpPr>
        <p:spPr>
          <a:xfrm>
            <a:off x="2337144" y="3173545"/>
            <a:ext cx="2245060" cy="415468"/>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500" b="1" i="0" u="none" strike="noStrike" cap="none">
                <a:solidFill>
                  <a:schemeClr val="dk1"/>
                </a:solidFill>
                <a:latin typeface="Vidaloka"/>
                <a:ea typeface="Vidaloka"/>
                <a:cs typeface="Vidaloka"/>
                <a:sym typeface="Vidaloka"/>
              </a:rPr>
              <a:t>ANKIT KUMAR</a:t>
            </a:r>
            <a:endParaRPr sz="1400" b="0" i="0" u="none" strike="noStrike" cap="none">
              <a:solidFill>
                <a:srgbClr val="000000"/>
              </a:solidFill>
              <a:latin typeface="Montserrat"/>
              <a:ea typeface="Montserrat"/>
              <a:cs typeface="Montserrat"/>
              <a:sym typeface="Montserrat"/>
            </a:endParaRPr>
          </a:p>
        </p:txBody>
      </p:sp>
      <p:grpSp>
        <p:nvGrpSpPr>
          <p:cNvPr id="459" name="Google Shape;459;p51"/>
          <p:cNvGrpSpPr/>
          <p:nvPr/>
        </p:nvGrpSpPr>
        <p:grpSpPr>
          <a:xfrm>
            <a:off x="4420800" y="2242366"/>
            <a:ext cx="1866937" cy="1293827"/>
            <a:chOff x="481238" y="2773600"/>
            <a:chExt cx="1483226" cy="1907455"/>
          </a:xfrm>
        </p:grpSpPr>
        <p:sp>
          <p:nvSpPr>
            <p:cNvPr id="460" name="Google Shape;460;p51"/>
            <p:cNvSpPr/>
            <p:nvPr/>
          </p:nvSpPr>
          <p:spPr>
            <a:xfrm>
              <a:off x="481238" y="3072384"/>
              <a:ext cx="1483214" cy="1608671"/>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000000"/>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1" name="Google Shape;461;p51"/>
            <p:cNvGrpSpPr/>
            <p:nvPr/>
          </p:nvGrpSpPr>
          <p:grpSpPr>
            <a:xfrm>
              <a:off x="481250" y="2773600"/>
              <a:ext cx="1483214" cy="1874607"/>
              <a:chOff x="481250" y="2773600"/>
              <a:chExt cx="1483214" cy="1874607"/>
            </a:xfrm>
          </p:grpSpPr>
          <p:sp>
            <p:nvSpPr>
              <p:cNvPr id="462" name="Google Shape;462;p51"/>
              <p:cNvSpPr/>
              <p:nvPr/>
            </p:nvSpPr>
            <p:spPr>
              <a:xfrm>
                <a:off x="481250" y="2773600"/>
                <a:ext cx="1483214" cy="1874607"/>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EEEEEE"/>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3" name="Google Shape;463;p51"/>
              <p:cNvCxnSpPr/>
              <p:nvPr/>
            </p:nvCxnSpPr>
            <p:spPr>
              <a:xfrm>
                <a:off x="485488" y="3425975"/>
                <a:ext cx="1466700" cy="0"/>
              </a:xfrm>
              <a:prstGeom prst="straightConnector1">
                <a:avLst/>
              </a:prstGeom>
              <a:noFill/>
              <a:ln w="19050" cap="flat" cmpd="sng">
                <a:solidFill>
                  <a:srgbClr val="674EA7"/>
                </a:solidFill>
                <a:prstDash val="solid"/>
                <a:round/>
                <a:headEnd type="none" w="sm" len="sm"/>
                <a:tailEnd type="none" w="sm" len="sm"/>
              </a:ln>
            </p:spPr>
          </p:cxnSp>
        </p:grpSp>
      </p:grpSp>
      <p:grpSp>
        <p:nvGrpSpPr>
          <p:cNvPr id="464" name="Google Shape;464;p51"/>
          <p:cNvGrpSpPr/>
          <p:nvPr/>
        </p:nvGrpSpPr>
        <p:grpSpPr>
          <a:xfrm>
            <a:off x="6276314" y="2991093"/>
            <a:ext cx="2105571" cy="1091162"/>
            <a:chOff x="481238" y="3072384"/>
            <a:chExt cx="1483214" cy="1608671"/>
          </a:xfrm>
        </p:grpSpPr>
        <p:sp>
          <p:nvSpPr>
            <p:cNvPr id="465" name="Google Shape;465;p51"/>
            <p:cNvSpPr/>
            <p:nvPr/>
          </p:nvSpPr>
          <p:spPr>
            <a:xfrm>
              <a:off x="481238" y="3072384"/>
              <a:ext cx="1483214" cy="1608671"/>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6" name="Google Shape;466;p51"/>
            <p:cNvCxnSpPr/>
            <p:nvPr/>
          </p:nvCxnSpPr>
          <p:spPr>
            <a:xfrm>
              <a:off x="485488" y="3425975"/>
              <a:ext cx="1466700" cy="0"/>
            </a:xfrm>
            <a:prstGeom prst="straightConnector1">
              <a:avLst/>
            </a:prstGeom>
            <a:noFill/>
            <a:ln w="19050" cap="flat" cmpd="sng">
              <a:solidFill>
                <a:srgbClr val="DD90B6"/>
              </a:solidFill>
              <a:prstDash val="solid"/>
              <a:round/>
              <a:headEnd type="none" w="sm" len="sm"/>
              <a:tailEnd type="none" w="sm" len="sm"/>
            </a:ln>
          </p:spPr>
        </p:cxnSp>
      </p:grpSp>
      <p:sp>
        <p:nvSpPr>
          <p:cNvPr id="467" name="Google Shape;467;p51"/>
          <p:cNvSpPr/>
          <p:nvPr/>
        </p:nvSpPr>
        <p:spPr>
          <a:xfrm>
            <a:off x="6276352" y="2846466"/>
            <a:ext cx="2105533" cy="1271537"/>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rgbClr val="EEEEEE"/>
          </a:solidFill>
          <a:ln w="19050" cap="flat" cmpd="sng">
            <a:solidFill>
              <a:srgbClr val="DD90B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1"/>
          <p:cNvSpPr txBox="1"/>
          <p:nvPr/>
        </p:nvSpPr>
        <p:spPr>
          <a:xfrm>
            <a:off x="2689815" y="2616662"/>
            <a:ext cx="13257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700" b="1" i="0" u="none" strike="noStrike" cap="none">
                <a:solidFill>
                  <a:schemeClr val="dk1"/>
                </a:solidFill>
                <a:latin typeface="Vidaloka"/>
                <a:ea typeface="Vidaloka"/>
                <a:cs typeface="Vidaloka"/>
                <a:sym typeface="Vidaloka"/>
              </a:rPr>
              <a:t>211112004</a:t>
            </a:r>
            <a:endParaRPr sz="1400" b="0" i="0" u="none" strike="noStrike" cap="none">
              <a:solidFill>
                <a:srgbClr val="000000"/>
              </a:solidFill>
              <a:latin typeface="Montserrat"/>
              <a:ea typeface="Montserrat"/>
              <a:cs typeface="Montserrat"/>
              <a:sym typeface="Montserrat"/>
            </a:endParaRPr>
          </a:p>
        </p:txBody>
      </p:sp>
      <p:sp>
        <p:nvSpPr>
          <p:cNvPr id="469" name="Google Shape;469;p51"/>
          <p:cNvSpPr txBox="1"/>
          <p:nvPr/>
        </p:nvSpPr>
        <p:spPr>
          <a:xfrm>
            <a:off x="6696250" y="2782063"/>
            <a:ext cx="12657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700" b="1" i="0" u="none" strike="noStrike" cap="none">
                <a:solidFill>
                  <a:schemeClr val="dk1"/>
                </a:solidFill>
                <a:latin typeface="Vidaloka"/>
                <a:ea typeface="Vidaloka"/>
                <a:cs typeface="Vidaloka"/>
                <a:sym typeface="Vidaloka"/>
              </a:rPr>
              <a:t>211112229</a:t>
            </a:r>
            <a:endParaRPr sz="1400" b="0" i="0" u="none" strike="noStrike" cap="none">
              <a:solidFill>
                <a:srgbClr val="000000"/>
              </a:solidFill>
              <a:latin typeface="Montserrat"/>
              <a:ea typeface="Montserrat"/>
              <a:cs typeface="Montserrat"/>
              <a:sym typeface="Montserrat"/>
            </a:endParaRPr>
          </a:p>
        </p:txBody>
      </p:sp>
      <p:cxnSp>
        <p:nvCxnSpPr>
          <p:cNvPr id="470" name="Google Shape;470;p51"/>
          <p:cNvCxnSpPr/>
          <p:nvPr/>
        </p:nvCxnSpPr>
        <p:spPr>
          <a:xfrm>
            <a:off x="6288097" y="3210734"/>
            <a:ext cx="2082000" cy="0"/>
          </a:xfrm>
          <a:prstGeom prst="straightConnector1">
            <a:avLst/>
          </a:prstGeom>
          <a:noFill/>
          <a:ln w="19050" cap="flat" cmpd="sng">
            <a:solidFill>
              <a:srgbClr val="DD90B6"/>
            </a:solidFill>
            <a:prstDash val="solid"/>
            <a:round/>
            <a:headEnd type="none" w="sm" len="sm"/>
            <a:tailEnd type="none" w="sm" len="sm"/>
          </a:ln>
        </p:spPr>
      </p:cxnSp>
      <p:sp>
        <p:nvSpPr>
          <p:cNvPr id="471" name="Google Shape;471;p51"/>
          <p:cNvSpPr txBox="1"/>
          <p:nvPr/>
        </p:nvSpPr>
        <p:spPr>
          <a:xfrm>
            <a:off x="4580498" y="2670265"/>
            <a:ext cx="1411800" cy="646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500" b="1" i="0" u="none" strike="noStrike" cap="none">
                <a:solidFill>
                  <a:schemeClr val="dk1"/>
                </a:solidFill>
                <a:latin typeface="Vidaloka"/>
                <a:ea typeface="Vidaloka"/>
                <a:cs typeface="Vidaloka"/>
                <a:sym typeface="Vidaloka"/>
              </a:rPr>
              <a:t>ZANJABILA BANO</a:t>
            </a:r>
            <a:endParaRPr sz="1400" b="0" i="0" u="none" strike="noStrike" cap="none">
              <a:solidFill>
                <a:srgbClr val="000000"/>
              </a:solidFill>
              <a:latin typeface="Montserrat"/>
              <a:ea typeface="Montserrat"/>
              <a:cs typeface="Montserrat"/>
              <a:sym typeface="Montserrat"/>
            </a:endParaRPr>
          </a:p>
        </p:txBody>
      </p:sp>
      <p:sp>
        <p:nvSpPr>
          <p:cNvPr id="472" name="Google Shape;472;p51"/>
          <p:cNvSpPr txBox="1"/>
          <p:nvPr/>
        </p:nvSpPr>
        <p:spPr>
          <a:xfrm>
            <a:off x="6541969" y="3248662"/>
            <a:ext cx="1477500" cy="41546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500" b="1" i="0" u="none" strike="noStrike" cap="none">
                <a:solidFill>
                  <a:schemeClr val="dk1"/>
                </a:solidFill>
                <a:latin typeface="Vidaloka"/>
                <a:ea typeface="Vidaloka"/>
                <a:cs typeface="Vidaloka"/>
                <a:sym typeface="Vidaloka"/>
              </a:rPr>
              <a:t>AMAN ANAND</a:t>
            </a:r>
            <a:endParaRPr sz="1400" b="0" i="0" u="none" strike="noStrike" cap="none">
              <a:solidFill>
                <a:srgbClr val="000000"/>
              </a:solidFill>
              <a:latin typeface="Montserrat"/>
              <a:ea typeface="Montserrat"/>
              <a:cs typeface="Montserrat"/>
              <a:sym typeface="Montserrat"/>
            </a:endParaRPr>
          </a:p>
        </p:txBody>
      </p:sp>
      <p:sp>
        <p:nvSpPr>
          <p:cNvPr id="473" name="Google Shape;473;p51"/>
          <p:cNvSpPr txBox="1"/>
          <p:nvPr/>
        </p:nvSpPr>
        <p:spPr>
          <a:xfrm>
            <a:off x="4654164" y="2260894"/>
            <a:ext cx="13257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700" b="1" i="0" u="none" strike="noStrike" cap="none">
                <a:solidFill>
                  <a:schemeClr val="dk1"/>
                </a:solidFill>
                <a:latin typeface="Vidaloka"/>
                <a:ea typeface="Vidaloka"/>
                <a:cs typeface="Vidaloka"/>
                <a:sym typeface="Vidaloka"/>
              </a:rPr>
              <a:t>211112048</a:t>
            </a: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850" name="Google Shape;850;p80"/>
          <p:cNvPicPr preferRelativeResize="0"/>
          <p:nvPr/>
        </p:nvPicPr>
        <p:blipFill rotWithShape="1">
          <a:blip r:embed="rId3">
            <a:alphaModFix/>
          </a:blip>
          <a:srcRect/>
          <a:stretch/>
        </p:blipFill>
        <p:spPr>
          <a:xfrm>
            <a:off x="2661228" y="442869"/>
            <a:ext cx="3016742" cy="2220322"/>
          </a:xfrm>
          <a:prstGeom prst="rect">
            <a:avLst/>
          </a:prstGeom>
          <a:noFill/>
          <a:ln>
            <a:noFill/>
          </a:ln>
        </p:spPr>
      </p:pic>
      <p:sp>
        <p:nvSpPr>
          <p:cNvPr id="851" name="Google Shape;851;p80"/>
          <p:cNvSpPr txBox="1">
            <a:spLocks noGrp="1"/>
          </p:cNvSpPr>
          <p:nvPr>
            <p:ph type="body" idx="1"/>
          </p:nvPr>
        </p:nvSpPr>
        <p:spPr>
          <a:xfrm>
            <a:off x="2504956" y="2663191"/>
            <a:ext cx="3173014" cy="2109977"/>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0"/>
              </a:spcBef>
              <a:spcAft>
                <a:spcPts val="0"/>
              </a:spcAft>
              <a:buSzPts val="1800"/>
              <a:buNone/>
            </a:pPr>
            <a:r>
              <a:rPr lang="en-US" sz="1200"/>
              <a:t>Reference Captions:</a:t>
            </a:r>
            <a:endParaRPr/>
          </a:p>
          <a:p>
            <a:pPr marL="114300" lvl="0" indent="0" algn="l" rtl="0">
              <a:lnSpc>
                <a:spcPct val="100000"/>
              </a:lnSpc>
              <a:spcBef>
                <a:spcPts val="0"/>
              </a:spcBef>
              <a:spcAft>
                <a:spcPts val="0"/>
              </a:spcAft>
              <a:buSzPts val="1800"/>
              <a:buNone/>
            </a:pPr>
            <a:r>
              <a:rPr lang="en-US" sz="1050"/>
              <a:t>1. A woman is sitting on a beach with her shoes off and on a cellphone talking , scratching her shoulder, while a group of 5 other people are walking in the background .</a:t>
            </a:r>
            <a:endParaRPr/>
          </a:p>
          <a:p>
            <a:pPr marL="114300" lvl="0" indent="0" algn="l" rtl="0">
              <a:lnSpc>
                <a:spcPct val="100000"/>
              </a:lnSpc>
              <a:spcBef>
                <a:spcPts val="0"/>
              </a:spcBef>
              <a:spcAft>
                <a:spcPts val="0"/>
              </a:spcAft>
              <a:buSzPts val="1800"/>
              <a:buNone/>
            </a:pPr>
            <a:r>
              <a:rPr lang="en-US" sz="1050"/>
              <a:t>2. A girl in a hat sit on a beach while talking on her cellphone .</a:t>
            </a:r>
            <a:endParaRPr/>
          </a:p>
          <a:p>
            <a:pPr marL="114300" lvl="0" indent="0" algn="l" rtl="0">
              <a:lnSpc>
                <a:spcPct val="100000"/>
              </a:lnSpc>
              <a:spcBef>
                <a:spcPts val="0"/>
              </a:spcBef>
              <a:spcAft>
                <a:spcPts val="0"/>
              </a:spcAft>
              <a:buSzPts val="1800"/>
              <a:buNone/>
            </a:pPr>
            <a:r>
              <a:rPr lang="en-US" sz="1050"/>
              <a:t>3. Woman in hat and talking on cellphone sitting on the beach .</a:t>
            </a:r>
            <a:endParaRPr/>
          </a:p>
          <a:p>
            <a:pPr marL="114300" lvl="0" indent="0" algn="l" rtl="0">
              <a:lnSpc>
                <a:spcPct val="100000"/>
              </a:lnSpc>
              <a:spcBef>
                <a:spcPts val="0"/>
              </a:spcBef>
              <a:spcAft>
                <a:spcPts val="0"/>
              </a:spcAft>
              <a:buSzPts val="1800"/>
              <a:buNone/>
            </a:pPr>
            <a:r>
              <a:rPr lang="en-US" sz="1050"/>
              <a:t>4. A woman sits on the beach while talking on her     cellphone .</a:t>
            </a:r>
            <a:endParaRPr/>
          </a:p>
          <a:p>
            <a:pPr marL="114300" lvl="0" indent="0" algn="l" rtl="0">
              <a:lnSpc>
                <a:spcPct val="100000"/>
              </a:lnSpc>
              <a:spcBef>
                <a:spcPts val="0"/>
              </a:spcBef>
              <a:spcAft>
                <a:spcPts val="0"/>
              </a:spcAft>
              <a:buSzPts val="1800"/>
              <a:buNone/>
            </a:pPr>
            <a:r>
              <a:rPr lang="en-US" sz="1050"/>
              <a:t>5. A lady sits in the sand on the beach .</a:t>
            </a:r>
            <a:endParaRPr sz="105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81"/>
          <p:cNvPicPr preferRelativeResize="0"/>
          <p:nvPr/>
        </p:nvPicPr>
        <p:blipFill rotWithShape="1">
          <a:blip r:embed="rId3">
            <a:alphaModFix/>
          </a:blip>
          <a:srcRect/>
          <a:stretch/>
        </p:blipFill>
        <p:spPr>
          <a:xfrm>
            <a:off x="1628383" y="308748"/>
            <a:ext cx="4334005" cy="1707944"/>
          </a:xfrm>
          <a:prstGeom prst="rect">
            <a:avLst/>
          </a:prstGeom>
          <a:noFill/>
          <a:ln>
            <a:noFill/>
          </a:ln>
        </p:spPr>
      </p:pic>
      <p:pic>
        <p:nvPicPr>
          <p:cNvPr id="857" name="Google Shape;857;p81"/>
          <p:cNvPicPr preferRelativeResize="0"/>
          <p:nvPr/>
        </p:nvPicPr>
        <p:blipFill rotWithShape="1">
          <a:blip r:embed="rId4">
            <a:alphaModFix/>
          </a:blip>
          <a:srcRect/>
          <a:stretch/>
        </p:blipFill>
        <p:spPr>
          <a:xfrm>
            <a:off x="1509385" y="2430374"/>
            <a:ext cx="4572000" cy="2072733"/>
          </a:xfrm>
          <a:prstGeom prst="rect">
            <a:avLst/>
          </a:prstGeom>
          <a:noFill/>
          <a:ln>
            <a:noFill/>
          </a:ln>
        </p:spPr>
      </p:pic>
      <p:pic>
        <p:nvPicPr>
          <p:cNvPr id="3" name="Picture 2">
            <a:extLst>
              <a:ext uri="{FF2B5EF4-FFF2-40B4-BE49-F238E27FC236}">
                <a16:creationId xmlns:a16="http://schemas.microsoft.com/office/drawing/2014/main" id="{A3D4B99F-CA32-30E2-AD6A-CC1A5B50B770}"/>
              </a:ext>
            </a:extLst>
          </p:cNvPr>
          <p:cNvPicPr>
            <a:picLocks noChangeAspect="1"/>
          </p:cNvPicPr>
          <p:nvPr/>
        </p:nvPicPr>
        <p:blipFill>
          <a:blip r:embed="rId5"/>
          <a:stretch>
            <a:fillRect/>
          </a:stretch>
        </p:blipFill>
        <p:spPr>
          <a:xfrm>
            <a:off x="1139868" y="2045038"/>
            <a:ext cx="5423771" cy="356990"/>
          </a:xfrm>
          <a:prstGeom prst="rect">
            <a:avLst/>
          </a:prstGeom>
        </p:spPr>
      </p:pic>
      <p:pic>
        <p:nvPicPr>
          <p:cNvPr id="5" name="Picture 4">
            <a:extLst>
              <a:ext uri="{FF2B5EF4-FFF2-40B4-BE49-F238E27FC236}">
                <a16:creationId xmlns:a16="http://schemas.microsoft.com/office/drawing/2014/main" id="{947F125E-746F-878C-0F41-1D001005D0D0}"/>
              </a:ext>
            </a:extLst>
          </p:cNvPr>
          <p:cNvPicPr>
            <a:picLocks noChangeAspect="1"/>
          </p:cNvPicPr>
          <p:nvPr/>
        </p:nvPicPr>
        <p:blipFill>
          <a:blip r:embed="rId6"/>
          <a:stretch>
            <a:fillRect/>
          </a:stretch>
        </p:blipFill>
        <p:spPr>
          <a:xfrm>
            <a:off x="1014608" y="4503107"/>
            <a:ext cx="5880970" cy="3569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3" name="Google Shape;863;p82"/>
          <p:cNvPicPr preferRelativeResize="0"/>
          <p:nvPr/>
        </p:nvPicPr>
        <p:blipFill rotWithShape="1">
          <a:blip r:embed="rId3">
            <a:alphaModFix/>
          </a:blip>
          <a:srcRect/>
          <a:stretch/>
        </p:blipFill>
        <p:spPr>
          <a:xfrm>
            <a:off x="1483078" y="333460"/>
            <a:ext cx="5494771" cy="1853946"/>
          </a:xfrm>
          <a:prstGeom prst="rect">
            <a:avLst/>
          </a:prstGeom>
          <a:noFill/>
          <a:ln>
            <a:noFill/>
          </a:ln>
        </p:spPr>
      </p:pic>
      <p:pic>
        <p:nvPicPr>
          <p:cNvPr id="2" name="Picture 1">
            <a:extLst>
              <a:ext uri="{FF2B5EF4-FFF2-40B4-BE49-F238E27FC236}">
                <a16:creationId xmlns:a16="http://schemas.microsoft.com/office/drawing/2014/main" id="{83C52015-AD85-B23B-0D26-368CBB7E4F79}"/>
              </a:ext>
            </a:extLst>
          </p:cNvPr>
          <p:cNvPicPr>
            <a:picLocks noChangeAspect="1"/>
          </p:cNvPicPr>
          <p:nvPr/>
        </p:nvPicPr>
        <p:blipFill>
          <a:blip r:embed="rId4"/>
          <a:stretch>
            <a:fillRect/>
          </a:stretch>
        </p:blipFill>
        <p:spPr>
          <a:xfrm>
            <a:off x="1197752" y="2235449"/>
            <a:ext cx="5940164" cy="384344"/>
          </a:xfrm>
          <a:prstGeom prst="rect">
            <a:avLst/>
          </a:prstGeom>
        </p:spPr>
      </p:pic>
      <p:pic>
        <p:nvPicPr>
          <p:cNvPr id="3" name="Google Shape;869;p83">
            <a:extLst>
              <a:ext uri="{FF2B5EF4-FFF2-40B4-BE49-F238E27FC236}">
                <a16:creationId xmlns:a16="http://schemas.microsoft.com/office/drawing/2014/main" id="{A0CFAFC9-723B-C3DE-6D14-B45F92F83836}"/>
              </a:ext>
            </a:extLst>
          </p:cNvPr>
          <p:cNvPicPr preferRelativeResize="0"/>
          <p:nvPr/>
        </p:nvPicPr>
        <p:blipFill rotWithShape="1">
          <a:blip r:embed="rId5">
            <a:alphaModFix/>
          </a:blip>
          <a:srcRect/>
          <a:stretch/>
        </p:blipFill>
        <p:spPr>
          <a:xfrm>
            <a:off x="1613031" y="2667836"/>
            <a:ext cx="4649983" cy="1718414"/>
          </a:xfrm>
          <a:prstGeom prst="rect">
            <a:avLst/>
          </a:prstGeom>
          <a:noFill/>
          <a:ln>
            <a:noFill/>
          </a:ln>
        </p:spPr>
      </p:pic>
      <p:pic>
        <p:nvPicPr>
          <p:cNvPr id="4" name="Picture 3">
            <a:extLst>
              <a:ext uri="{FF2B5EF4-FFF2-40B4-BE49-F238E27FC236}">
                <a16:creationId xmlns:a16="http://schemas.microsoft.com/office/drawing/2014/main" id="{732C135B-D12F-EF50-D468-BD2F4839F2BC}"/>
              </a:ext>
            </a:extLst>
          </p:cNvPr>
          <p:cNvPicPr>
            <a:picLocks noChangeAspect="1"/>
          </p:cNvPicPr>
          <p:nvPr/>
        </p:nvPicPr>
        <p:blipFill>
          <a:blip r:embed="rId6"/>
          <a:stretch>
            <a:fillRect/>
          </a:stretch>
        </p:blipFill>
        <p:spPr>
          <a:xfrm>
            <a:off x="1117804" y="4482336"/>
            <a:ext cx="6325483" cy="38434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845" name="Google Shape;845;p79"/>
          <p:cNvPicPr preferRelativeResize="0"/>
          <p:nvPr/>
        </p:nvPicPr>
        <p:blipFill rotWithShape="1">
          <a:blip r:embed="rId3">
            <a:alphaModFix/>
          </a:blip>
          <a:srcRect/>
          <a:stretch/>
        </p:blipFill>
        <p:spPr>
          <a:xfrm>
            <a:off x="1090849" y="866362"/>
            <a:ext cx="7303344" cy="30930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4"/>
          <p:cNvSpPr txBox="1"/>
          <p:nvPr/>
        </p:nvSpPr>
        <p:spPr>
          <a:xfrm>
            <a:off x="1210140" y="2330525"/>
            <a:ext cx="281931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Vidaloka"/>
                <a:ea typeface="Vidaloka"/>
                <a:cs typeface="Vidaloka"/>
                <a:sym typeface="Vidaloka"/>
              </a:rPr>
              <a:t>FUTURE </a:t>
            </a:r>
            <a:endParaRPr/>
          </a:p>
          <a:p>
            <a:pPr marL="0" marR="0" lvl="0" indent="0" algn="l" rtl="0">
              <a:lnSpc>
                <a:spcPct val="100000"/>
              </a:lnSpc>
              <a:spcBef>
                <a:spcPts val="0"/>
              </a:spcBef>
              <a:spcAft>
                <a:spcPts val="0"/>
              </a:spcAft>
              <a:buNone/>
            </a:pPr>
            <a:r>
              <a:rPr lang="en-US" sz="3600" b="0" i="0" u="none" strike="noStrike" cap="none">
                <a:solidFill>
                  <a:srgbClr val="000000"/>
                </a:solidFill>
                <a:latin typeface="Vidaloka"/>
                <a:ea typeface="Vidaloka"/>
                <a:cs typeface="Vidaloka"/>
                <a:sym typeface="Vidaloka"/>
              </a:rPr>
              <a:t> SCOPE</a:t>
            </a:r>
            <a:endParaRPr sz="3600" b="0" i="0" u="none" strike="noStrike" cap="none">
              <a:solidFill>
                <a:srgbClr val="000000"/>
              </a:solidFill>
              <a:latin typeface="Arial"/>
              <a:ea typeface="Arial"/>
              <a:cs typeface="Arial"/>
              <a:sym typeface="Arial"/>
            </a:endParaRPr>
          </a:p>
        </p:txBody>
      </p:sp>
      <p:sp>
        <p:nvSpPr>
          <p:cNvPr id="875" name="Google Shape;875;p84"/>
          <p:cNvSpPr txBox="1"/>
          <p:nvPr/>
        </p:nvSpPr>
        <p:spPr>
          <a:xfrm>
            <a:off x="1427779" y="765022"/>
            <a:ext cx="16080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a:solidFill>
                  <a:srgbClr val="000000"/>
                </a:solidFill>
                <a:latin typeface="Vidaloka"/>
                <a:ea typeface="Vidaloka"/>
                <a:cs typeface="Vidaloka"/>
                <a:sym typeface="Vidaloka"/>
              </a:rPr>
              <a:t>0</a:t>
            </a:r>
            <a:r>
              <a:rPr lang="en-US" sz="7200">
                <a:latin typeface="Vidaloka"/>
                <a:ea typeface="Vidaloka"/>
                <a:cs typeface="Vidaloka"/>
                <a:sym typeface="Vidaloka"/>
              </a:rPr>
              <a:t>6</a:t>
            </a:r>
            <a:endParaRPr/>
          </a:p>
        </p:txBody>
      </p:sp>
      <p:pic>
        <p:nvPicPr>
          <p:cNvPr id="876" name="Google Shape;876;p84"/>
          <p:cNvPicPr preferRelativeResize="0"/>
          <p:nvPr/>
        </p:nvPicPr>
        <p:blipFill rotWithShape="1">
          <a:blip r:embed="rId3">
            <a:alphaModFix/>
          </a:blip>
          <a:srcRect/>
          <a:stretch/>
        </p:blipFill>
        <p:spPr>
          <a:xfrm>
            <a:off x="4092321" y="1047750"/>
            <a:ext cx="3375279" cy="22501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5"/>
          <p:cNvSpPr txBox="1"/>
          <p:nvPr/>
        </p:nvSpPr>
        <p:spPr>
          <a:xfrm>
            <a:off x="420258" y="835580"/>
            <a:ext cx="370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nvGrpSpPr>
          <p:cNvPr id="882" name="Google Shape;882;p85"/>
          <p:cNvGrpSpPr/>
          <p:nvPr/>
        </p:nvGrpSpPr>
        <p:grpSpPr>
          <a:xfrm>
            <a:off x="166878" y="450460"/>
            <a:ext cx="3285946" cy="1326569"/>
            <a:chOff x="727750" y="1266725"/>
            <a:chExt cx="3715250" cy="1575300"/>
          </a:xfrm>
        </p:grpSpPr>
        <p:sp>
          <p:nvSpPr>
            <p:cNvPr id="883" name="Google Shape;883;p85"/>
            <p:cNvSpPr/>
            <p:nvPr/>
          </p:nvSpPr>
          <p:spPr>
            <a:xfrm>
              <a:off x="1143000" y="1266725"/>
              <a:ext cx="3300000" cy="1575300"/>
            </a:xfrm>
            <a:prstGeom prst="roundRect">
              <a:avLst>
                <a:gd name="adj" fmla="val 16667"/>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nvGrpSpPr>
            <p:cNvPr id="884" name="Google Shape;884;p85"/>
            <p:cNvGrpSpPr/>
            <p:nvPr/>
          </p:nvGrpSpPr>
          <p:grpSpPr>
            <a:xfrm>
              <a:off x="727750" y="1629888"/>
              <a:ext cx="797150" cy="797150"/>
              <a:chOff x="727750" y="1629888"/>
              <a:chExt cx="797150" cy="797150"/>
            </a:xfrm>
          </p:grpSpPr>
          <p:sp>
            <p:nvSpPr>
              <p:cNvPr id="885" name="Google Shape;885;p85"/>
              <p:cNvSpPr/>
              <p:nvPr/>
            </p:nvSpPr>
            <p:spPr>
              <a:xfrm>
                <a:off x="739050" y="1641188"/>
                <a:ext cx="774525" cy="774825"/>
              </a:xfrm>
              <a:custGeom>
                <a:avLst/>
                <a:gdLst/>
                <a:ahLst/>
                <a:cxnLst/>
                <a:rect l="l" t="t" r="r" b="b"/>
                <a:pathLst>
                  <a:path w="30981" h="30993" extrusionOk="0">
                    <a:moveTo>
                      <a:pt x="3001" y="1"/>
                    </a:moveTo>
                    <a:cubicBezTo>
                      <a:pt x="1358" y="1"/>
                      <a:pt x="1" y="1334"/>
                      <a:pt x="1" y="3001"/>
                    </a:cubicBezTo>
                    <a:lnTo>
                      <a:pt x="1" y="27992"/>
                    </a:lnTo>
                    <a:cubicBezTo>
                      <a:pt x="1" y="29647"/>
                      <a:pt x="1334" y="30993"/>
                      <a:pt x="3001" y="30993"/>
                    </a:cubicBezTo>
                    <a:lnTo>
                      <a:pt x="3001" y="30981"/>
                    </a:lnTo>
                    <a:lnTo>
                      <a:pt x="27980" y="30981"/>
                    </a:lnTo>
                    <a:cubicBezTo>
                      <a:pt x="29635" y="30981"/>
                      <a:pt x="30981" y="29647"/>
                      <a:pt x="30981" y="27980"/>
                    </a:cubicBezTo>
                    <a:lnTo>
                      <a:pt x="30981" y="3001"/>
                    </a:lnTo>
                    <a:cubicBezTo>
                      <a:pt x="30981"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86" name="Google Shape;886;p85"/>
              <p:cNvSpPr/>
              <p:nvPr/>
            </p:nvSpPr>
            <p:spPr>
              <a:xfrm>
                <a:off x="727750" y="1629888"/>
                <a:ext cx="797150" cy="797150"/>
              </a:xfrm>
              <a:custGeom>
                <a:avLst/>
                <a:gdLst/>
                <a:ahLst/>
                <a:cxnLst/>
                <a:rect l="l" t="t" r="r" b="b"/>
                <a:pathLst>
                  <a:path w="31886" h="31886" extrusionOk="0">
                    <a:moveTo>
                      <a:pt x="28432" y="893"/>
                    </a:moveTo>
                    <a:cubicBezTo>
                      <a:pt x="29849" y="893"/>
                      <a:pt x="30992" y="2048"/>
                      <a:pt x="30992" y="3453"/>
                    </a:cubicBezTo>
                    <a:lnTo>
                      <a:pt x="30992" y="28432"/>
                    </a:lnTo>
                    <a:cubicBezTo>
                      <a:pt x="30992" y="29849"/>
                      <a:pt x="29849" y="30992"/>
                      <a:pt x="28432" y="30992"/>
                    </a:cubicBezTo>
                    <a:lnTo>
                      <a:pt x="3453" y="30992"/>
                    </a:lnTo>
                    <a:cubicBezTo>
                      <a:pt x="2048" y="30992"/>
                      <a:pt x="893" y="29849"/>
                      <a:pt x="893" y="28432"/>
                    </a:cubicBezTo>
                    <a:lnTo>
                      <a:pt x="893" y="3453"/>
                    </a:lnTo>
                    <a:cubicBezTo>
                      <a:pt x="893" y="2048"/>
                      <a:pt x="2048" y="893"/>
                      <a:pt x="3453" y="893"/>
                    </a:cubicBezTo>
                    <a:close/>
                    <a:moveTo>
                      <a:pt x="3453" y="0"/>
                    </a:moveTo>
                    <a:cubicBezTo>
                      <a:pt x="1548" y="0"/>
                      <a:pt x="0" y="1548"/>
                      <a:pt x="0" y="3453"/>
                    </a:cubicBezTo>
                    <a:lnTo>
                      <a:pt x="0" y="28432"/>
                    </a:lnTo>
                    <a:cubicBezTo>
                      <a:pt x="0" y="30337"/>
                      <a:pt x="1548" y="31885"/>
                      <a:pt x="3453" y="31885"/>
                    </a:cubicBezTo>
                    <a:lnTo>
                      <a:pt x="28432" y="31885"/>
                    </a:lnTo>
                    <a:cubicBezTo>
                      <a:pt x="30337" y="31885"/>
                      <a:pt x="31885" y="30337"/>
                      <a:pt x="31885" y="28432"/>
                    </a:cubicBezTo>
                    <a:lnTo>
                      <a:pt x="31885" y="3453"/>
                    </a:lnTo>
                    <a:cubicBezTo>
                      <a:pt x="31885" y="1548"/>
                      <a:pt x="30337" y="0"/>
                      <a:pt x="2843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87" name="Google Shape;887;p85"/>
              <p:cNvSpPr/>
              <p:nvPr/>
            </p:nvSpPr>
            <p:spPr>
              <a:xfrm>
                <a:off x="886400" y="1757888"/>
                <a:ext cx="133075" cy="133350"/>
              </a:xfrm>
              <a:custGeom>
                <a:avLst/>
                <a:gdLst/>
                <a:ahLst/>
                <a:cxnLst/>
                <a:rect l="l" t="t" r="r" b="b"/>
                <a:pathLst>
                  <a:path w="5323" h="5334" extrusionOk="0">
                    <a:moveTo>
                      <a:pt x="2655" y="0"/>
                    </a:moveTo>
                    <a:cubicBezTo>
                      <a:pt x="1191" y="0"/>
                      <a:pt x="0" y="1191"/>
                      <a:pt x="0" y="2667"/>
                    </a:cubicBezTo>
                    <a:cubicBezTo>
                      <a:pt x="0" y="4143"/>
                      <a:pt x="1191" y="5334"/>
                      <a:pt x="2655" y="5334"/>
                    </a:cubicBezTo>
                    <a:cubicBezTo>
                      <a:pt x="4132" y="5334"/>
                      <a:pt x="5322" y="4143"/>
                      <a:pt x="5322" y="2667"/>
                    </a:cubicBezTo>
                    <a:cubicBezTo>
                      <a:pt x="5322" y="1191"/>
                      <a:pt x="4132" y="0"/>
                      <a:pt x="26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88" name="Google Shape;888;p85"/>
              <p:cNvSpPr/>
              <p:nvPr/>
            </p:nvSpPr>
            <p:spPr>
              <a:xfrm>
                <a:off x="859900" y="1914738"/>
                <a:ext cx="186050" cy="78300"/>
              </a:xfrm>
              <a:custGeom>
                <a:avLst/>
                <a:gdLst/>
                <a:ahLst/>
                <a:cxnLst/>
                <a:rect l="l" t="t" r="r" b="b"/>
                <a:pathLst>
                  <a:path w="7442" h="3132" extrusionOk="0">
                    <a:moveTo>
                      <a:pt x="3144" y="1"/>
                    </a:moveTo>
                    <a:cubicBezTo>
                      <a:pt x="1406" y="1"/>
                      <a:pt x="1" y="1406"/>
                      <a:pt x="1" y="3132"/>
                    </a:cubicBezTo>
                    <a:lnTo>
                      <a:pt x="7442" y="3132"/>
                    </a:lnTo>
                    <a:cubicBezTo>
                      <a:pt x="7442" y="1394"/>
                      <a:pt x="6049" y="1"/>
                      <a:pt x="43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grpSp>
      <p:grpSp>
        <p:nvGrpSpPr>
          <p:cNvPr id="889" name="Google Shape;889;p85"/>
          <p:cNvGrpSpPr/>
          <p:nvPr/>
        </p:nvGrpSpPr>
        <p:grpSpPr>
          <a:xfrm>
            <a:off x="212368" y="3355134"/>
            <a:ext cx="3835376" cy="1222963"/>
            <a:chOff x="6266225" y="3036450"/>
            <a:chExt cx="3878100" cy="1575300"/>
          </a:xfrm>
        </p:grpSpPr>
        <p:sp>
          <p:nvSpPr>
            <p:cNvPr id="890" name="Google Shape;890;p85"/>
            <p:cNvSpPr/>
            <p:nvPr/>
          </p:nvSpPr>
          <p:spPr>
            <a:xfrm>
              <a:off x="6675125" y="3036450"/>
              <a:ext cx="3469200" cy="1575300"/>
            </a:xfrm>
            <a:prstGeom prst="roundRect">
              <a:avLst>
                <a:gd name="adj" fmla="val 16667"/>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nvGrpSpPr>
            <p:cNvPr id="891" name="Google Shape;891;p85"/>
            <p:cNvGrpSpPr/>
            <p:nvPr/>
          </p:nvGrpSpPr>
          <p:grpSpPr>
            <a:xfrm>
              <a:off x="6266225" y="3426450"/>
              <a:ext cx="797450" cy="797450"/>
              <a:chOff x="6266225" y="3426450"/>
              <a:chExt cx="797450" cy="797450"/>
            </a:xfrm>
          </p:grpSpPr>
          <p:sp>
            <p:nvSpPr>
              <p:cNvPr id="892" name="Google Shape;892;p85"/>
              <p:cNvSpPr/>
              <p:nvPr/>
            </p:nvSpPr>
            <p:spPr>
              <a:xfrm>
                <a:off x="6277250" y="3437750"/>
                <a:ext cx="774825" cy="775125"/>
              </a:xfrm>
              <a:custGeom>
                <a:avLst/>
                <a:gdLst/>
                <a:ahLst/>
                <a:cxnLst/>
                <a:rect l="l" t="t" r="r" b="b"/>
                <a:pathLst>
                  <a:path w="30993" h="31005" extrusionOk="0">
                    <a:moveTo>
                      <a:pt x="3013" y="1"/>
                    </a:moveTo>
                    <a:cubicBezTo>
                      <a:pt x="1358" y="1"/>
                      <a:pt x="0" y="1334"/>
                      <a:pt x="0" y="3001"/>
                    </a:cubicBezTo>
                    <a:lnTo>
                      <a:pt x="0" y="27992"/>
                    </a:lnTo>
                    <a:cubicBezTo>
                      <a:pt x="0" y="29647"/>
                      <a:pt x="1346" y="31005"/>
                      <a:pt x="3013" y="31005"/>
                    </a:cubicBezTo>
                    <a:lnTo>
                      <a:pt x="27980" y="31005"/>
                    </a:lnTo>
                    <a:cubicBezTo>
                      <a:pt x="29635" y="31005"/>
                      <a:pt x="30992" y="29659"/>
                      <a:pt x="30992" y="27992"/>
                    </a:cubicBezTo>
                    <a:lnTo>
                      <a:pt x="30992" y="3001"/>
                    </a:lnTo>
                    <a:cubicBezTo>
                      <a:pt x="30992"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93" name="Google Shape;893;p85"/>
              <p:cNvSpPr/>
              <p:nvPr/>
            </p:nvSpPr>
            <p:spPr>
              <a:xfrm>
                <a:off x="6266225" y="3426450"/>
                <a:ext cx="797450" cy="797450"/>
              </a:xfrm>
              <a:custGeom>
                <a:avLst/>
                <a:gdLst/>
                <a:ahLst/>
                <a:cxnLst/>
                <a:rect l="l" t="t" r="r" b="b"/>
                <a:pathLst>
                  <a:path w="31898" h="31898" extrusionOk="0">
                    <a:moveTo>
                      <a:pt x="28421" y="893"/>
                    </a:moveTo>
                    <a:cubicBezTo>
                      <a:pt x="29838" y="893"/>
                      <a:pt x="30981" y="2048"/>
                      <a:pt x="30981" y="3453"/>
                    </a:cubicBezTo>
                    <a:lnTo>
                      <a:pt x="30981" y="28444"/>
                    </a:lnTo>
                    <a:cubicBezTo>
                      <a:pt x="30981" y="29861"/>
                      <a:pt x="29838" y="31004"/>
                      <a:pt x="28421" y="31004"/>
                    </a:cubicBezTo>
                    <a:lnTo>
                      <a:pt x="3454" y="31004"/>
                    </a:lnTo>
                    <a:cubicBezTo>
                      <a:pt x="2037" y="31004"/>
                      <a:pt x="894" y="29861"/>
                      <a:pt x="894" y="28444"/>
                    </a:cubicBezTo>
                    <a:lnTo>
                      <a:pt x="894" y="3453"/>
                    </a:lnTo>
                    <a:cubicBezTo>
                      <a:pt x="894" y="2048"/>
                      <a:pt x="2037" y="893"/>
                      <a:pt x="3454" y="893"/>
                    </a:cubicBezTo>
                    <a:close/>
                    <a:moveTo>
                      <a:pt x="3454" y="0"/>
                    </a:moveTo>
                    <a:cubicBezTo>
                      <a:pt x="1549" y="0"/>
                      <a:pt x="1" y="1548"/>
                      <a:pt x="1" y="3453"/>
                    </a:cubicBezTo>
                    <a:lnTo>
                      <a:pt x="1" y="28444"/>
                    </a:lnTo>
                    <a:cubicBezTo>
                      <a:pt x="1" y="30349"/>
                      <a:pt x="1549" y="31897"/>
                      <a:pt x="3454" y="31897"/>
                    </a:cubicBezTo>
                    <a:lnTo>
                      <a:pt x="28421" y="31897"/>
                    </a:lnTo>
                    <a:cubicBezTo>
                      <a:pt x="30326" y="31897"/>
                      <a:pt x="31874" y="30349"/>
                      <a:pt x="31874" y="28444"/>
                    </a:cubicBezTo>
                    <a:lnTo>
                      <a:pt x="31874" y="3453"/>
                    </a:lnTo>
                    <a:cubicBezTo>
                      <a:pt x="31898" y="1548"/>
                      <a:pt x="30326" y="0"/>
                      <a:pt x="28421"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grpSp>
      <p:grpSp>
        <p:nvGrpSpPr>
          <p:cNvPr id="894" name="Google Shape;894;p85"/>
          <p:cNvGrpSpPr/>
          <p:nvPr/>
        </p:nvGrpSpPr>
        <p:grpSpPr>
          <a:xfrm>
            <a:off x="4484059" y="434815"/>
            <a:ext cx="3572256" cy="1342214"/>
            <a:chOff x="6258433" y="1266725"/>
            <a:chExt cx="3885892" cy="1575300"/>
          </a:xfrm>
        </p:grpSpPr>
        <p:sp>
          <p:nvSpPr>
            <p:cNvPr id="895" name="Google Shape;895;p85"/>
            <p:cNvSpPr/>
            <p:nvPr/>
          </p:nvSpPr>
          <p:spPr>
            <a:xfrm>
              <a:off x="6675125" y="1266725"/>
              <a:ext cx="3469200" cy="1575300"/>
            </a:xfrm>
            <a:prstGeom prst="roundRect">
              <a:avLst>
                <a:gd name="adj" fmla="val 16667"/>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nvGrpSpPr>
            <p:cNvPr id="896" name="Google Shape;896;p85"/>
            <p:cNvGrpSpPr/>
            <p:nvPr/>
          </p:nvGrpSpPr>
          <p:grpSpPr>
            <a:xfrm>
              <a:off x="6258433" y="1611649"/>
              <a:ext cx="804642" cy="815389"/>
              <a:chOff x="6258433" y="1611649"/>
              <a:chExt cx="804642" cy="815389"/>
            </a:xfrm>
          </p:grpSpPr>
          <p:sp>
            <p:nvSpPr>
              <p:cNvPr id="897" name="Google Shape;897;p85"/>
              <p:cNvSpPr/>
              <p:nvPr/>
            </p:nvSpPr>
            <p:spPr>
              <a:xfrm>
                <a:off x="6258433" y="1611649"/>
                <a:ext cx="774825" cy="774825"/>
              </a:xfrm>
              <a:custGeom>
                <a:avLst/>
                <a:gdLst/>
                <a:ahLst/>
                <a:cxnLst/>
                <a:rect l="l" t="t" r="r" b="b"/>
                <a:pathLst>
                  <a:path w="30993" h="30993" extrusionOk="0">
                    <a:moveTo>
                      <a:pt x="3013" y="1"/>
                    </a:moveTo>
                    <a:cubicBezTo>
                      <a:pt x="1358" y="1"/>
                      <a:pt x="0" y="1334"/>
                      <a:pt x="0" y="3001"/>
                    </a:cubicBezTo>
                    <a:lnTo>
                      <a:pt x="0" y="27992"/>
                    </a:lnTo>
                    <a:cubicBezTo>
                      <a:pt x="0" y="29647"/>
                      <a:pt x="1346" y="30993"/>
                      <a:pt x="3013" y="30993"/>
                    </a:cubicBezTo>
                    <a:lnTo>
                      <a:pt x="3013" y="30981"/>
                    </a:lnTo>
                    <a:lnTo>
                      <a:pt x="27980" y="30981"/>
                    </a:lnTo>
                    <a:cubicBezTo>
                      <a:pt x="29635" y="30981"/>
                      <a:pt x="30992" y="29647"/>
                      <a:pt x="30992" y="27980"/>
                    </a:cubicBezTo>
                    <a:lnTo>
                      <a:pt x="30992" y="3001"/>
                    </a:lnTo>
                    <a:cubicBezTo>
                      <a:pt x="30992"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98" name="Google Shape;898;p85"/>
              <p:cNvSpPr/>
              <p:nvPr/>
            </p:nvSpPr>
            <p:spPr>
              <a:xfrm>
                <a:off x="6266225" y="1629888"/>
                <a:ext cx="796850" cy="797150"/>
              </a:xfrm>
              <a:custGeom>
                <a:avLst/>
                <a:gdLst/>
                <a:ahLst/>
                <a:cxnLst/>
                <a:rect l="l" t="t" r="r" b="b"/>
                <a:pathLst>
                  <a:path w="31874" h="31886" extrusionOk="0">
                    <a:moveTo>
                      <a:pt x="28421" y="893"/>
                    </a:moveTo>
                    <a:cubicBezTo>
                      <a:pt x="29838" y="893"/>
                      <a:pt x="30981" y="2048"/>
                      <a:pt x="30981" y="3453"/>
                    </a:cubicBezTo>
                    <a:lnTo>
                      <a:pt x="30981" y="28432"/>
                    </a:lnTo>
                    <a:cubicBezTo>
                      <a:pt x="30981" y="29849"/>
                      <a:pt x="29838" y="30992"/>
                      <a:pt x="28421" y="30992"/>
                    </a:cubicBezTo>
                    <a:lnTo>
                      <a:pt x="3454" y="30992"/>
                    </a:lnTo>
                    <a:cubicBezTo>
                      <a:pt x="2037" y="30992"/>
                      <a:pt x="894" y="29849"/>
                      <a:pt x="894" y="28432"/>
                    </a:cubicBezTo>
                    <a:lnTo>
                      <a:pt x="894" y="3453"/>
                    </a:lnTo>
                    <a:cubicBezTo>
                      <a:pt x="894" y="2048"/>
                      <a:pt x="2037" y="893"/>
                      <a:pt x="3454" y="893"/>
                    </a:cubicBezTo>
                    <a:close/>
                    <a:moveTo>
                      <a:pt x="3454" y="0"/>
                    </a:moveTo>
                    <a:cubicBezTo>
                      <a:pt x="1549" y="0"/>
                      <a:pt x="1" y="1548"/>
                      <a:pt x="1" y="3453"/>
                    </a:cubicBezTo>
                    <a:lnTo>
                      <a:pt x="1" y="28432"/>
                    </a:lnTo>
                    <a:cubicBezTo>
                      <a:pt x="1" y="30337"/>
                      <a:pt x="1549" y="31885"/>
                      <a:pt x="3454" y="31885"/>
                    </a:cubicBezTo>
                    <a:lnTo>
                      <a:pt x="28421" y="31885"/>
                    </a:lnTo>
                    <a:cubicBezTo>
                      <a:pt x="30326" y="31885"/>
                      <a:pt x="31874" y="30337"/>
                      <a:pt x="31874" y="28432"/>
                    </a:cubicBezTo>
                    <a:lnTo>
                      <a:pt x="31874" y="3453"/>
                    </a:lnTo>
                    <a:cubicBezTo>
                      <a:pt x="31874" y="1548"/>
                      <a:pt x="30326" y="0"/>
                      <a:pt x="28421"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899" name="Google Shape;899;p85"/>
              <p:cNvSpPr/>
              <p:nvPr/>
            </p:nvSpPr>
            <p:spPr>
              <a:xfrm>
                <a:off x="6363875" y="1674538"/>
                <a:ext cx="43175" cy="43175"/>
              </a:xfrm>
              <a:custGeom>
                <a:avLst/>
                <a:gdLst/>
                <a:ahLst/>
                <a:cxnLst/>
                <a:rect l="l" t="t" r="r" b="b"/>
                <a:pathLst>
                  <a:path w="1727" h="1727" extrusionOk="0">
                    <a:moveTo>
                      <a:pt x="869" y="0"/>
                    </a:moveTo>
                    <a:cubicBezTo>
                      <a:pt x="393" y="0"/>
                      <a:pt x="0" y="393"/>
                      <a:pt x="0" y="869"/>
                    </a:cubicBezTo>
                    <a:cubicBezTo>
                      <a:pt x="0" y="1346"/>
                      <a:pt x="393" y="1727"/>
                      <a:pt x="869" y="1727"/>
                    </a:cubicBezTo>
                    <a:cubicBezTo>
                      <a:pt x="1345" y="1727"/>
                      <a:pt x="1726" y="1346"/>
                      <a:pt x="1726" y="869"/>
                    </a:cubicBezTo>
                    <a:cubicBezTo>
                      <a:pt x="1726" y="393"/>
                      <a:pt x="1345" y="0"/>
                      <a:pt x="869" y="0"/>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00" name="Google Shape;900;p85"/>
              <p:cNvSpPr/>
              <p:nvPr/>
            </p:nvSpPr>
            <p:spPr>
              <a:xfrm>
                <a:off x="6448400" y="1674538"/>
                <a:ext cx="43175" cy="43175"/>
              </a:xfrm>
              <a:custGeom>
                <a:avLst/>
                <a:gdLst/>
                <a:ahLst/>
                <a:cxnLst/>
                <a:rect l="l" t="t" r="r" b="b"/>
                <a:pathLst>
                  <a:path w="1727" h="1727" extrusionOk="0">
                    <a:moveTo>
                      <a:pt x="870" y="0"/>
                    </a:moveTo>
                    <a:cubicBezTo>
                      <a:pt x="393" y="0"/>
                      <a:pt x="0" y="393"/>
                      <a:pt x="0" y="869"/>
                    </a:cubicBezTo>
                    <a:cubicBezTo>
                      <a:pt x="0" y="1346"/>
                      <a:pt x="393" y="1727"/>
                      <a:pt x="870" y="1727"/>
                    </a:cubicBezTo>
                    <a:cubicBezTo>
                      <a:pt x="1346" y="1727"/>
                      <a:pt x="1727" y="1346"/>
                      <a:pt x="1727" y="869"/>
                    </a:cubicBezTo>
                    <a:cubicBezTo>
                      <a:pt x="1727" y="393"/>
                      <a:pt x="1346" y="0"/>
                      <a:pt x="870" y="0"/>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01" name="Google Shape;901;p85"/>
              <p:cNvSpPr/>
              <p:nvPr/>
            </p:nvSpPr>
            <p:spPr>
              <a:xfrm>
                <a:off x="6532925" y="1674538"/>
                <a:ext cx="43200" cy="43175"/>
              </a:xfrm>
              <a:custGeom>
                <a:avLst/>
                <a:gdLst/>
                <a:ahLst/>
                <a:cxnLst/>
                <a:rect l="l" t="t" r="r" b="b"/>
                <a:pathLst>
                  <a:path w="1728" h="1727" extrusionOk="0">
                    <a:moveTo>
                      <a:pt x="870" y="0"/>
                    </a:moveTo>
                    <a:cubicBezTo>
                      <a:pt x="382" y="0"/>
                      <a:pt x="1" y="393"/>
                      <a:pt x="1" y="869"/>
                    </a:cubicBezTo>
                    <a:cubicBezTo>
                      <a:pt x="1" y="1346"/>
                      <a:pt x="382" y="1727"/>
                      <a:pt x="870" y="1727"/>
                    </a:cubicBezTo>
                    <a:cubicBezTo>
                      <a:pt x="1346" y="1727"/>
                      <a:pt x="1727" y="1346"/>
                      <a:pt x="1727" y="869"/>
                    </a:cubicBezTo>
                    <a:cubicBezTo>
                      <a:pt x="1727" y="393"/>
                      <a:pt x="1346" y="0"/>
                      <a:pt x="870" y="0"/>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02" name="Google Shape;902;p85"/>
              <p:cNvSpPr/>
              <p:nvPr/>
            </p:nvSpPr>
            <p:spPr>
              <a:xfrm>
                <a:off x="6858875" y="2183513"/>
                <a:ext cx="71450" cy="71475"/>
              </a:xfrm>
              <a:custGeom>
                <a:avLst/>
                <a:gdLst/>
                <a:ahLst/>
                <a:cxnLst/>
                <a:rect l="l" t="t" r="r" b="b"/>
                <a:pathLst>
                  <a:path w="2858" h="2859" extrusionOk="0">
                    <a:moveTo>
                      <a:pt x="1429" y="1"/>
                    </a:moveTo>
                    <a:cubicBezTo>
                      <a:pt x="643" y="1"/>
                      <a:pt x="0" y="644"/>
                      <a:pt x="0" y="1430"/>
                    </a:cubicBezTo>
                    <a:cubicBezTo>
                      <a:pt x="0" y="2227"/>
                      <a:pt x="643" y="2858"/>
                      <a:pt x="1429" y="2858"/>
                    </a:cubicBezTo>
                    <a:cubicBezTo>
                      <a:pt x="2215" y="2858"/>
                      <a:pt x="2858" y="2227"/>
                      <a:pt x="2858" y="1430"/>
                    </a:cubicBezTo>
                    <a:cubicBezTo>
                      <a:pt x="2858" y="644"/>
                      <a:pt x="2215" y="1"/>
                      <a:pt x="14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03" name="Google Shape;903;p85"/>
              <p:cNvSpPr/>
              <p:nvPr/>
            </p:nvSpPr>
            <p:spPr>
              <a:xfrm>
                <a:off x="6815700" y="2183513"/>
                <a:ext cx="71475" cy="71475"/>
              </a:xfrm>
              <a:custGeom>
                <a:avLst/>
                <a:gdLst/>
                <a:ahLst/>
                <a:cxnLst/>
                <a:rect l="l" t="t" r="r" b="b"/>
                <a:pathLst>
                  <a:path w="2859" h="2859" extrusionOk="0">
                    <a:moveTo>
                      <a:pt x="1429" y="1"/>
                    </a:moveTo>
                    <a:cubicBezTo>
                      <a:pt x="644" y="1"/>
                      <a:pt x="1" y="644"/>
                      <a:pt x="1" y="1430"/>
                    </a:cubicBezTo>
                    <a:cubicBezTo>
                      <a:pt x="1" y="2227"/>
                      <a:pt x="644" y="2858"/>
                      <a:pt x="1429" y="2858"/>
                    </a:cubicBezTo>
                    <a:cubicBezTo>
                      <a:pt x="2215" y="2858"/>
                      <a:pt x="2858" y="2227"/>
                      <a:pt x="2858" y="1430"/>
                    </a:cubicBezTo>
                    <a:cubicBezTo>
                      <a:pt x="2858" y="644"/>
                      <a:pt x="2215" y="1"/>
                      <a:pt x="14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grpSp>
      <p:grpSp>
        <p:nvGrpSpPr>
          <p:cNvPr id="904" name="Google Shape;904;p85"/>
          <p:cNvGrpSpPr/>
          <p:nvPr/>
        </p:nvGrpSpPr>
        <p:grpSpPr>
          <a:xfrm>
            <a:off x="2263378" y="1942191"/>
            <a:ext cx="3421086" cy="1241479"/>
            <a:chOff x="586950" y="2995025"/>
            <a:chExt cx="3866150" cy="1624800"/>
          </a:xfrm>
        </p:grpSpPr>
        <p:sp>
          <p:nvSpPr>
            <p:cNvPr id="905" name="Google Shape;905;p85"/>
            <p:cNvSpPr/>
            <p:nvPr/>
          </p:nvSpPr>
          <p:spPr>
            <a:xfrm>
              <a:off x="1153100" y="2995025"/>
              <a:ext cx="3300000" cy="1624800"/>
            </a:xfrm>
            <a:prstGeom prst="roundRect">
              <a:avLst>
                <a:gd name="adj" fmla="val 16667"/>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nvGrpSpPr>
            <p:cNvPr id="906" name="Google Shape;906;p85"/>
            <p:cNvGrpSpPr/>
            <p:nvPr/>
          </p:nvGrpSpPr>
          <p:grpSpPr>
            <a:xfrm>
              <a:off x="586950" y="3211525"/>
              <a:ext cx="937950" cy="969200"/>
              <a:chOff x="586950" y="3211525"/>
              <a:chExt cx="937950" cy="969200"/>
            </a:xfrm>
          </p:grpSpPr>
          <p:sp>
            <p:nvSpPr>
              <p:cNvPr id="907" name="Google Shape;907;p85"/>
              <p:cNvSpPr/>
              <p:nvPr/>
            </p:nvSpPr>
            <p:spPr>
              <a:xfrm>
                <a:off x="739050" y="3394900"/>
                <a:ext cx="774525" cy="775100"/>
              </a:xfrm>
              <a:custGeom>
                <a:avLst/>
                <a:gdLst/>
                <a:ahLst/>
                <a:cxnLst/>
                <a:rect l="l" t="t" r="r" b="b"/>
                <a:pathLst>
                  <a:path w="30981" h="31004" extrusionOk="0">
                    <a:moveTo>
                      <a:pt x="3001" y="0"/>
                    </a:moveTo>
                    <a:cubicBezTo>
                      <a:pt x="1358" y="0"/>
                      <a:pt x="1" y="1346"/>
                      <a:pt x="1" y="3012"/>
                    </a:cubicBezTo>
                    <a:lnTo>
                      <a:pt x="1" y="27992"/>
                    </a:lnTo>
                    <a:cubicBezTo>
                      <a:pt x="1" y="29647"/>
                      <a:pt x="1334" y="31004"/>
                      <a:pt x="3001" y="31004"/>
                    </a:cubicBezTo>
                    <a:lnTo>
                      <a:pt x="3001" y="30992"/>
                    </a:lnTo>
                    <a:lnTo>
                      <a:pt x="27980" y="30992"/>
                    </a:lnTo>
                    <a:cubicBezTo>
                      <a:pt x="29635" y="30992"/>
                      <a:pt x="30981" y="29647"/>
                      <a:pt x="30981" y="27980"/>
                    </a:cubicBezTo>
                    <a:lnTo>
                      <a:pt x="30981" y="3012"/>
                    </a:lnTo>
                    <a:cubicBezTo>
                      <a:pt x="30981" y="1358"/>
                      <a:pt x="29647" y="0"/>
                      <a:pt x="2798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08" name="Google Shape;908;p85"/>
              <p:cNvSpPr/>
              <p:nvPr/>
            </p:nvSpPr>
            <p:spPr>
              <a:xfrm>
                <a:off x="727750" y="3383875"/>
                <a:ext cx="797150" cy="796850"/>
              </a:xfrm>
              <a:custGeom>
                <a:avLst/>
                <a:gdLst/>
                <a:ahLst/>
                <a:cxnLst/>
                <a:rect l="l" t="t" r="r" b="b"/>
                <a:pathLst>
                  <a:path w="31886" h="31874" extrusionOk="0">
                    <a:moveTo>
                      <a:pt x="28432" y="894"/>
                    </a:moveTo>
                    <a:cubicBezTo>
                      <a:pt x="29849" y="894"/>
                      <a:pt x="30992" y="2037"/>
                      <a:pt x="30992" y="3453"/>
                    </a:cubicBezTo>
                    <a:lnTo>
                      <a:pt x="30992" y="28421"/>
                    </a:lnTo>
                    <a:cubicBezTo>
                      <a:pt x="30992" y="29838"/>
                      <a:pt x="29849" y="30981"/>
                      <a:pt x="28432" y="30981"/>
                    </a:cubicBezTo>
                    <a:lnTo>
                      <a:pt x="3453" y="30981"/>
                    </a:lnTo>
                    <a:cubicBezTo>
                      <a:pt x="2048" y="30981"/>
                      <a:pt x="893" y="29838"/>
                      <a:pt x="893" y="28421"/>
                    </a:cubicBezTo>
                    <a:lnTo>
                      <a:pt x="893" y="3453"/>
                    </a:lnTo>
                    <a:cubicBezTo>
                      <a:pt x="893" y="2037"/>
                      <a:pt x="2048" y="894"/>
                      <a:pt x="3453" y="894"/>
                    </a:cubicBezTo>
                    <a:close/>
                    <a:moveTo>
                      <a:pt x="3453" y="1"/>
                    </a:moveTo>
                    <a:cubicBezTo>
                      <a:pt x="1548" y="1"/>
                      <a:pt x="0" y="1548"/>
                      <a:pt x="0" y="3453"/>
                    </a:cubicBezTo>
                    <a:lnTo>
                      <a:pt x="0" y="28421"/>
                    </a:lnTo>
                    <a:cubicBezTo>
                      <a:pt x="0" y="30326"/>
                      <a:pt x="1548" y="31874"/>
                      <a:pt x="3453" y="31874"/>
                    </a:cubicBezTo>
                    <a:lnTo>
                      <a:pt x="28432" y="31874"/>
                    </a:lnTo>
                    <a:cubicBezTo>
                      <a:pt x="30337" y="31874"/>
                      <a:pt x="31885" y="30326"/>
                      <a:pt x="31885" y="28421"/>
                    </a:cubicBezTo>
                    <a:lnTo>
                      <a:pt x="31885" y="3453"/>
                    </a:lnTo>
                    <a:cubicBezTo>
                      <a:pt x="31885" y="1548"/>
                      <a:pt x="30337" y="1"/>
                      <a:pt x="28432" y="1"/>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09" name="Google Shape;909;p85"/>
              <p:cNvSpPr/>
              <p:nvPr/>
            </p:nvSpPr>
            <p:spPr>
              <a:xfrm>
                <a:off x="1288225" y="3211525"/>
                <a:ext cx="52125" cy="11050"/>
              </a:xfrm>
              <a:custGeom>
                <a:avLst/>
                <a:gdLst/>
                <a:ahLst/>
                <a:cxnLst/>
                <a:rect l="l" t="t" r="r" b="b"/>
                <a:pathLst>
                  <a:path w="2085" h="442" extrusionOk="0">
                    <a:moveTo>
                      <a:pt x="227" y="1"/>
                    </a:moveTo>
                    <a:cubicBezTo>
                      <a:pt x="108" y="1"/>
                      <a:pt x="1" y="108"/>
                      <a:pt x="1" y="227"/>
                    </a:cubicBezTo>
                    <a:cubicBezTo>
                      <a:pt x="13" y="346"/>
                      <a:pt x="108" y="441"/>
                      <a:pt x="227" y="441"/>
                    </a:cubicBezTo>
                    <a:lnTo>
                      <a:pt x="1858" y="441"/>
                    </a:lnTo>
                    <a:cubicBezTo>
                      <a:pt x="1977" y="441"/>
                      <a:pt x="2084" y="346"/>
                      <a:pt x="2084" y="227"/>
                    </a:cubicBezTo>
                    <a:cubicBezTo>
                      <a:pt x="2084" y="108"/>
                      <a:pt x="1977" y="1"/>
                      <a:pt x="18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10" name="Google Shape;910;p85"/>
              <p:cNvSpPr/>
              <p:nvPr/>
            </p:nvSpPr>
            <p:spPr>
              <a:xfrm>
                <a:off x="1281075" y="3658625"/>
                <a:ext cx="66400" cy="66400"/>
              </a:xfrm>
              <a:custGeom>
                <a:avLst/>
                <a:gdLst/>
                <a:ahLst/>
                <a:cxnLst/>
                <a:rect l="l" t="t" r="r" b="b"/>
                <a:pathLst>
                  <a:path w="2656" h="2656" extrusionOk="0">
                    <a:moveTo>
                      <a:pt x="1323" y="381"/>
                    </a:moveTo>
                    <a:cubicBezTo>
                      <a:pt x="1858" y="381"/>
                      <a:pt x="2275" y="810"/>
                      <a:pt x="2275" y="1334"/>
                    </a:cubicBezTo>
                    <a:cubicBezTo>
                      <a:pt x="2299" y="1869"/>
                      <a:pt x="1858" y="2286"/>
                      <a:pt x="1323" y="2286"/>
                    </a:cubicBezTo>
                    <a:cubicBezTo>
                      <a:pt x="787" y="2286"/>
                      <a:pt x="370" y="1846"/>
                      <a:pt x="370" y="1334"/>
                    </a:cubicBezTo>
                    <a:cubicBezTo>
                      <a:pt x="370" y="798"/>
                      <a:pt x="811" y="381"/>
                      <a:pt x="1323" y="381"/>
                    </a:cubicBezTo>
                    <a:close/>
                    <a:moveTo>
                      <a:pt x="1323" y="0"/>
                    </a:moveTo>
                    <a:cubicBezTo>
                      <a:pt x="596" y="0"/>
                      <a:pt x="1" y="595"/>
                      <a:pt x="1" y="1334"/>
                    </a:cubicBezTo>
                    <a:cubicBezTo>
                      <a:pt x="1" y="2060"/>
                      <a:pt x="596" y="2655"/>
                      <a:pt x="1323" y="2655"/>
                    </a:cubicBezTo>
                    <a:cubicBezTo>
                      <a:pt x="2049" y="2655"/>
                      <a:pt x="2644" y="2060"/>
                      <a:pt x="2644" y="1334"/>
                    </a:cubicBezTo>
                    <a:cubicBezTo>
                      <a:pt x="2656" y="595"/>
                      <a:pt x="2061" y="0"/>
                      <a:pt x="13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11" name="Google Shape;911;p85"/>
              <p:cNvSpPr/>
              <p:nvPr/>
            </p:nvSpPr>
            <p:spPr>
              <a:xfrm>
                <a:off x="771800" y="4009250"/>
                <a:ext cx="134275" cy="72950"/>
              </a:xfrm>
              <a:custGeom>
                <a:avLst/>
                <a:gdLst/>
                <a:ahLst/>
                <a:cxnLst/>
                <a:rect l="l" t="t" r="r" b="b"/>
                <a:pathLst>
                  <a:path w="5371" h="2918" extrusionOk="0">
                    <a:moveTo>
                      <a:pt x="0" y="1"/>
                    </a:moveTo>
                    <a:lnTo>
                      <a:pt x="0" y="2918"/>
                    </a:lnTo>
                    <a:lnTo>
                      <a:pt x="5370" y="2918"/>
                    </a:lnTo>
                    <a:lnTo>
                      <a:pt x="5370" y="1"/>
                    </a:lnTo>
                    <a:close/>
                  </a:path>
                </a:pathLst>
              </a:custGeom>
              <a:solidFill>
                <a:srgbClr val="1C1C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12" name="Google Shape;912;p85"/>
              <p:cNvSpPr/>
              <p:nvPr/>
            </p:nvSpPr>
            <p:spPr>
              <a:xfrm>
                <a:off x="590525" y="3689875"/>
                <a:ext cx="497100" cy="366125"/>
              </a:xfrm>
              <a:custGeom>
                <a:avLst/>
                <a:gdLst/>
                <a:ahLst/>
                <a:cxnLst/>
                <a:rect l="l" t="t" r="r" b="b"/>
                <a:pathLst>
                  <a:path w="19884" h="14645" extrusionOk="0">
                    <a:moveTo>
                      <a:pt x="1405" y="0"/>
                    </a:moveTo>
                    <a:cubicBezTo>
                      <a:pt x="631" y="0"/>
                      <a:pt x="0" y="631"/>
                      <a:pt x="0" y="1405"/>
                    </a:cubicBezTo>
                    <a:lnTo>
                      <a:pt x="0" y="13252"/>
                    </a:lnTo>
                    <a:cubicBezTo>
                      <a:pt x="0" y="14026"/>
                      <a:pt x="631" y="14645"/>
                      <a:pt x="1405" y="14645"/>
                    </a:cubicBezTo>
                    <a:lnTo>
                      <a:pt x="18491" y="14645"/>
                    </a:lnTo>
                    <a:cubicBezTo>
                      <a:pt x="19265" y="14645"/>
                      <a:pt x="19884" y="14026"/>
                      <a:pt x="19884" y="13252"/>
                    </a:cubicBezTo>
                    <a:lnTo>
                      <a:pt x="19884" y="1405"/>
                    </a:lnTo>
                    <a:cubicBezTo>
                      <a:pt x="19884" y="631"/>
                      <a:pt x="19265" y="0"/>
                      <a:pt x="18491" y="0"/>
                    </a:cubicBezTo>
                    <a:close/>
                  </a:path>
                </a:pathLst>
              </a:custGeom>
              <a:solidFill>
                <a:srgbClr val="1C1C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13" name="Google Shape;913;p85"/>
              <p:cNvSpPr/>
              <p:nvPr/>
            </p:nvSpPr>
            <p:spPr>
              <a:xfrm>
                <a:off x="586950" y="3686600"/>
                <a:ext cx="504550" cy="373575"/>
              </a:xfrm>
              <a:custGeom>
                <a:avLst/>
                <a:gdLst/>
                <a:ahLst/>
                <a:cxnLst/>
                <a:rect l="l" t="t" r="r" b="b"/>
                <a:pathLst>
                  <a:path w="20182" h="14943" extrusionOk="0">
                    <a:moveTo>
                      <a:pt x="18634" y="298"/>
                    </a:moveTo>
                    <a:cubicBezTo>
                      <a:pt x="19312" y="298"/>
                      <a:pt x="19884" y="846"/>
                      <a:pt x="19884" y="1548"/>
                    </a:cubicBezTo>
                    <a:lnTo>
                      <a:pt x="19884" y="13395"/>
                    </a:lnTo>
                    <a:cubicBezTo>
                      <a:pt x="19884" y="14085"/>
                      <a:pt x="19324" y="14645"/>
                      <a:pt x="18634" y="14645"/>
                    </a:cubicBezTo>
                    <a:lnTo>
                      <a:pt x="1548" y="14645"/>
                    </a:lnTo>
                    <a:cubicBezTo>
                      <a:pt x="858" y="14645"/>
                      <a:pt x="298" y="14097"/>
                      <a:pt x="298" y="13395"/>
                    </a:cubicBezTo>
                    <a:lnTo>
                      <a:pt x="298" y="1548"/>
                    </a:lnTo>
                    <a:cubicBezTo>
                      <a:pt x="298" y="858"/>
                      <a:pt x="846" y="298"/>
                      <a:pt x="1548" y="298"/>
                    </a:cubicBezTo>
                    <a:close/>
                    <a:moveTo>
                      <a:pt x="1548" y="0"/>
                    </a:moveTo>
                    <a:cubicBezTo>
                      <a:pt x="691" y="0"/>
                      <a:pt x="1" y="703"/>
                      <a:pt x="1" y="1548"/>
                    </a:cubicBezTo>
                    <a:lnTo>
                      <a:pt x="1" y="13395"/>
                    </a:lnTo>
                    <a:cubicBezTo>
                      <a:pt x="1" y="14240"/>
                      <a:pt x="691" y="14943"/>
                      <a:pt x="1548" y="14943"/>
                    </a:cubicBezTo>
                    <a:lnTo>
                      <a:pt x="18634" y="14943"/>
                    </a:lnTo>
                    <a:cubicBezTo>
                      <a:pt x="19479" y="14943"/>
                      <a:pt x="20182" y="14240"/>
                      <a:pt x="20182" y="13395"/>
                    </a:cubicBezTo>
                    <a:lnTo>
                      <a:pt x="20182" y="1548"/>
                    </a:lnTo>
                    <a:cubicBezTo>
                      <a:pt x="20158" y="691"/>
                      <a:pt x="19479" y="0"/>
                      <a:pt x="18634" y="0"/>
                    </a:cubicBezTo>
                    <a:close/>
                  </a:path>
                </a:pathLst>
              </a:custGeom>
              <a:solidFill>
                <a:srgbClr val="1C1C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14" name="Google Shape;914;p85"/>
              <p:cNvSpPr/>
              <p:nvPr/>
            </p:nvSpPr>
            <p:spPr>
              <a:xfrm>
                <a:off x="611050" y="3710700"/>
                <a:ext cx="455750" cy="325075"/>
              </a:xfrm>
              <a:custGeom>
                <a:avLst/>
                <a:gdLst/>
                <a:ahLst/>
                <a:cxnLst/>
                <a:rect l="l" t="t" r="r" b="b"/>
                <a:pathLst>
                  <a:path w="18230" h="13003" extrusionOk="0">
                    <a:moveTo>
                      <a:pt x="346" y="1"/>
                    </a:moveTo>
                    <a:cubicBezTo>
                      <a:pt x="156" y="1"/>
                      <a:pt x="1" y="155"/>
                      <a:pt x="1" y="346"/>
                    </a:cubicBezTo>
                    <a:lnTo>
                      <a:pt x="1" y="12657"/>
                    </a:lnTo>
                    <a:cubicBezTo>
                      <a:pt x="1" y="12836"/>
                      <a:pt x="144" y="13002"/>
                      <a:pt x="346" y="13002"/>
                    </a:cubicBezTo>
                    <a:lnTo>
                      <a:pt x="17884" y="13002"/>
                    </a:lnTo>
                    <a:cubicBezTo>
                      <a:pt x="18087" y="13002"/>
                      <a:pt x="18229" y="12848"/>
                      <a:pt x="18218" y="12657"/>
                    </a:cubicBezTo>
                    <a:lnTo>
                      <a:pt x="18218" y="346"/>
                    </a:lnTo>
                    <a:cubicBezTo>
                      <a:pt x="18218" y="167"/>
                      <a:pt x="18063" y="1"/>
                      <a:pt x="17872" y="1"/>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15" name="Google Shape;915;p85"/>
              <p:cNvSpPr/>
              <p:nvPr/>
            </p:nvSpPr>
            <p:spPr>
              <a:xfrm>
                <a:off x="713750" y="4082475"/>
                <a:ext cx="250350" cy="18175"/>
              </a:xfrm>
              <a:custGeom>
                <a:avLst/>
                <a:gdLst/>
                <a:ahLst/>
                <a:cxnLst/>
                <a:rect l="l" t="t" r="r" b="b"/>
                <a:pathLst>
                  <a:path w="10014" h="727" extrusionOk="0">
                    <a:moveTo>
                      <a:pt x="72" y="1"/>
                    </a:moveTo>
                    <a:cubicBezTo>
                      <a:pt x="24" y="1"/>
                      <a:pt x="1" y="36"/>
                      <a:pt x="1" y="72"/>
                    </a:cubicBezTo>
                    <a:lnTo>
                      <a:pt x="1" y="655"/>
                    </a:lnTo>
                    <a:cubicBezTo>
                      <a:pt x="1" y="703"/>
                      <a:pt x="24" y="727"/>
                      <a:pt x="72" y="727"/>
                    </a:cubicBezTo>
                    <a:lnTo>
                      <a:pt x="9930" y="727"/>
                    </a:lnTo>
                    <a:cubicBezTo>
                      <a:pt x="9966" y="727"/>
                      <a:pt x="10014" y="691"/>
                      <a:pt x="10002" y="655"/>
                    </a:cubicBezTo>
                    <a:lnTo>
                      <a:pt x="10002" y="72"/>
                    </a:lnTo>
                    <a:cubicBezTo>
                      <a:pt x="10002" y="36"/>
                      <a:pt x="9966" y="1"/>
                      <a:pt x="9930" y="1"/>
                    </a:cubicBezTo>
                    <a:close/>
                  </a:path>
                </a:pathLst>
              </a:custGeom>
              <a:solidFill>
                <a:srgbClr val="1C1C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grpSp>
      <p:grpSp>
        <p:nvGrpSpPr>
          <p:cNvPr id="916" name="Google Shape;916;p85"/>
          <p:cNvGrpSpPr/>
          <p:nvPr/>
        </p:nvGrpSpPr>
        <p:grpSpPr>
          <a:xfrm>
            <a:off x="1073932" y="647866"/>
            <a:ext cx="2426140" cy="1162491"/>
            <a:chOff x="1459154" y="1022766"/>
            <a:chExt cx="1073608" cy="1162491"/>
          </a:xfrm>
        </p:grpSpPr>
        <p:sp>
          <p:nvSpPr>
            <p:cNvPr id="917" name="Google Shape;917;p85"/>
            <p:cNvSpPr txBox="1"/>
            <p:nvPr/>
          </p:nvSpPr>
          <p:spPr>
            <a:xfrm>
              <a:off x="1459154" y="1022766"/>
              <a:ext cx="1052700" cy="1839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idaloka"/>
                  <a:ea typeface="Vidaloka"/>
                  <a:cs typeface="Vidaloka"/>
                  <a:sym typeface="Vidaloka"/>
                </a:rPr>
                <a:t>Advanced Model Training</a:t>
              </a:r>
              <a:endParaRPr sz="1400" b="1" i="0" u="none" strike="noStrike" cap="none">
                <a:solidFill>
                  <a:srgbClr val="000000"/>
                </a:solidFill>
                <a:latin typeface="Vidaloka"/>
                <a:ea typeface="Vidaloka"/>
                <a:cs typeface="Vidaloka"/>
                <a:sym typeface="Vidaloka"/>
              </a:endParaRPr>
            </a:p>
          </p:txBody>
        </p:sp>
        <p:sp>
          <p:nvSpPr>
            <p:cNvPr id="918" name="Google Shape;918;p85"/>
            <p:cNvSpPr txBox="1"/>
            <p:nvPr/>
          </p:nvSpPr>
          <p:spPr>
            <a:xfrm>
              <a:off x="1480062" y="1208457"/>
              <a:ext cx="1052700" cy="976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Vidaloka"/>
                  <a:ea typeface="Vidaloka"/>
                  <a:cs typeface="Vidaloka"/>
                  <a:sym typeface="Vidaloka"/>
                </a:rPr>
                <a:t>Refinement of training processes like curriculum learning and self-supervised learning to improve performance and generalization.</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Vidaloka"/>
                <a:ea typeface="Vidaloka"/>
                <a:cs typeface="Vidaloka"/>
                <a:sym typeface="Vidaloka"/>
              </a:endParaRPr>
            </a:p>
          </p:txBody>
        </p:sp>
      </p:grpSp>
      <p:grpSp>
        <p:nvGrpSpPr>
          <p:cNvPr id="919" name="Google Shape;919;p85"/>
          <p:cNvGrpSpPr/>
          <p:nvPr/>
        </p:nvGrpSpPr>
        <p:grpSpPr>
          <a:xfrm>
            <a:off x="5360662" y="545055"/>
            <a:ext cx="2568214" cy="1794284"/>
            <a:chOff x="7187573" y="899244"/>
            <a:chExt cx="1284581" cy="2255556"/>
          </a:xfrm>
        </p:grpSpPr>
        <p:sp>
          <p:nvSpPr>
            <p:cNvPr id="920" name="Google Shape;920;p85"/>
            <p:cNvSpPr txBox="1"/>
            <p:nvPr/>
          </p:nvSpPr>
          <p:spPr>
            <a:xfrm>
              <a:off x="7187573" y="899244"/>
              <a:ext cx="1052700" cy="1839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idaloka"/>
                  <a:ea typeface="Vidaloka"/>
                  <a:cs typeface="Vidaloka"/>
                  <a:sym typeface="Vidaloka"/>
                </a:rPr>
                <a:t>Training on larger Datasets</a:t>
              </a:r>
              <a:endParaRPr sz="1400" b="1" i="0" u="none" strike="noStrike" cap="none">
                <a:solidFill>
                  <a:srgbClr val="000000"/>
                </a:solidFill>
                <a:latin typeface="Vidaloka"/>
                <a:ea typeface="Vidaloka"/>
                <a:cs typeface="Vidaloka"/>
                <a:sym typeface="Vidaloka"/>
              </a:endParaRPr>
            </a:p>
          </p:txBody>
        </p:sp>
        <p:sp>
          <p:nvSpPr>
            <p:cNvPr id="921" name="Google Shape;921;p85"/>
            <p:cNvSpPr txBox="1"/>
            <p:nvPr/>
          </p:nvSpPr>
          <p:spPr>
            <a:xfrm>
              <a:off x="7367254" y="2224800"/>
              <a:ext cx="1104900" cy="9300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Vidaloka"/>
                <a:ea typeface="Vidaloka"/>
                <a:cs typeface="Vidaloka"/>
                <a:sym typeface="Vidaloka"/>
              </a:endParaRPr>
            </a:p>
          </p:txBody>
        </p:sp>
      </p:grpSp>
      <p:grpSp>
        <p:nvGrpSpPr>
          <p:cNvPr id="922" name="Google Shape;922;p85"/>
          <p:cNvGrpSpPr/>
          <p:nvPr/>
        </p:nvGrpSpPr>
        <p:grpSpPr>
          <a:xfrm>
            <a:off x="1954866" y="2025291"/>
            <a:ext cx="3581665" cy="2600857"/>
            <a:chOff x="1841871" y="2098604"/>
            <a:chExt cx="1584947" cy="2600857"/>
          </a:xfrm>
        </p:grpSpPr>
        <p:sp>
          <p:nvSpPr>
            <p:cNvPr id="923" name="Google Shape;923;p85"/>
            <p:cNvSpPr txBox="1"/>
            <p:nvPr/>
          </p:nvSpPr>
          <p:spPr>
            <a:xfrm>
              <a:off x="2368221" y="2098604"/>
              <a:ext cx="1058597" cy="213648"/>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idaloka"/>
                  <a:ea typeface="Vidaloka"/>
                  <a:cs typeface="Vidaloka"/>
                  <a:sym typeface="Vidaloka"/>
                </a:rPr>
                <a:t>Expansion to video Captioning</a:t>
              </a:r>
              <a:endParaRPr sz="1400" b="1" i="0" u="none" strike="noStrike" cap="none">
                <a:solidFill>
                  <a:srgbClr val="000000"/>
                </a:solidFill>
                <a:latin typeface="Vidaloka"/>
                <a:ea typeface="Vidaloka"/>
                <a:cs typeface="Vidaloka"/>
                <a:sym typeface="Vidaloka"/>
              </a:endParaRPr>
            </a:p>
          </p:txBody>
        </p:sp>
        <p:sp>
          <p:nvSpPr>
            <p:cNvPr id="924" name="Google Shape;924;p85"/>
            <p:cNvSpPr txBox="1"/>
            <p:nvPr/>
          </p:nvSpPr>
          <p:spPr>
            <a:xfrm>
              <a:off x="1841871" y="3626361"/>
              <a:ext cx="1052700" cy="10731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grpSp>
        <p:nvGrpSpPr>
          <p:cNvPr id="925" name="Google Shape;925;p85"/>
          <p:cNvGrpSpPr/>
          <p:nvPr/>
        </p:nvGrpSpPr>
        <p:grpSpPr>
          <a:xfrm>
            <a:off x="1121181" y="3416319"/>
            <a:ext cx="3004078" cy="1161778"/>
            <a:chOff x="7367250" y="3523500"/>
            <a:chExt cx="1052704" cy="1341541"/>
          </a:xfrm>
        </p:grpSpPr>
        <p:sp>
          <p:nvSpPr>
            <p:cNvPr id="926" name="Google Shape;926;p85"/>
            <p:cNvSpPr txBox="1"/>
            <p:nvPr/>
          </p:nvSpPr>
          <p:spPr>
            <a:xfrm>
              <a:off x="7367250" y="3523500"/>
              <a:ext cx="1052700" cy="1839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idaloka"/>
                  <a:ea typeface="Vidaloka"/>
                  <a:cs typeface="Vidaloka"/>
                  <a:sym typeface="Vidaloka"/>
                </a:rPr>
                <a:t>Accessibility to the Visually Impaired</a:t>
              </a:r>
              <a:endParaRPr sz="1400" b="1" i="0" u="none" strike="noStrike" cap="none">
                <a:solidFill>
                  <a:srgbClr val="000000"/>
                </a:solidFill>
                <a:latin typeface="Vidaloka"/>
                <a:ea typeface="Vidaloka"/>
                <a:cs typeface="Vidaloka"/>
                <a:sym typeface="Vidaloka"/>
              </a:endParaRPr>
            </a:p>
          </p:txBody>
        </p:sp>
        <p:sp>
          <p:nvSpPr>
            <p:cNvPr id="927" name="Google Shape;927;p85"/>
            <p:cNvSpPr txBox="1"/>
            <p:nvPr/>
          </p:nvSpPr>
          <p:spPr>
            <a:xfrm>
              <a:off x="7367254" y="3729241"/>
              <a:ext cx="1052700" cy="1135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idaloka"/>
                <a:ea typeface="Vidaloka"/>
                <a:cs typeface="Vidaloka"/>
                <a:sym typeface="Vidaloka"/>
              </a:endParaRPr>
            </a:p>
          </p:txBody>
        </p:sp>
      </p:grpSp>
      <p:sp>
        <p:nvSpPr>
          <p:cNvPr id="928" name="Google Shape;928;p85"/>
          <p:cNvSpPr txBox="1"/>
          <p:nvPr/>
        </p:nvSpPr>
        <p:spPr>
          <a:xfrm>
            <a:off x="5340290" y="727936"/>
            <a:ext cx="289497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Scaling up training datasets</a:t>
            </a:r>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 with diverse images, leveraging </a:t>
            </a:r>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datasets like COCO and Open </a:t>
            </a:r>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Images, for improved robustness.</a:t>
            </a:r>
            <a:endParaRPr sz="1100" b="0" i="0" u="none" strike="noStrike" cap="none">
              <a:solidFill>
                <a:srgbClr val="000000"/>
              </a:solidFill>
              <a:latin typeface="Vidaloka"/>
              <a:ea typeface="Vidaloka"/>
              <a:cs typeface="Vidaloka"/>
              <a:sym typeface="Vidaloka"/>
            </a:endParaRPr>
          </a:p>
        </p:txBody>
      </p:sp>
      <p:sp>
        <p:nvSpPr>
          <p:cNvPr id="929" name="Google Shape;929;p85"/>
          <p:cNvSpPr txBox="1"/>
          <p:nvPr/>
        </p:nvSpPr>
        <p:spPr>
          <a:xfrm>
            <a:off x="3097785" y="2295317"/>
            <a:ext cx="3121701"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Extending the model to support</a:t>
            </a:r>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 video captioning for capturing </a:t>
            </a:r>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dynamic visual narratives and events.</a:t>
            </a:r>
            <a:endParaRPr/>
          </a:p>
        </p:txBody>
      </p:sp>
      <p:sp>
        <p:nvSpPr>
          <p:cNvPr id="930" name="Google Shape;930;p85"/>
          <p:cNvSpPr txBox="1"/>
          <p:nvPr/>
        </p:nvSpPr>
        <p:spPr>
          <a:xfrm>
            <a:off x="1121180" y="3711304"/>
            <a:ext cx="3062351"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Integrating the model into assistive </a:t>
            </a:r>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technologies for real-time audio </a:t>
            </a:r>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descriptions, enhancing accessibility</a:t>
            </a:r>
            <a:endParaRPr/>
          </a:p>
          <a:p>
            <a:pPr marL="0" marR="0" lvl="0" indent="0" algn="l" rtl="0">
              <a:lnSpc>
                <a:spcPct val="100000"/>
              </a:lnSpc>
              <a:spcBef>
                <a:spcPts val="0"/>
              </a:spcBef>
              <a:spcAft>
                <a:spcPts val="0"/>
              </a:spcAft>
              <a:buNone/>
            </a:pPr>
            <a:r>
              <a:rPr lang="en-US" sz="1100" b="0" i="0" u="none" strike="noStrike" cap="none">
                <a:solidFill>
                  <a:srgbClr val="000000"/>
                </a:solidFill>
                <a:latin typeface="Vidaloka"/>
                <a:ea typeface="Vidaloka"/>
                <a:cs typeface="Vidaloka"/>
                <a:sym typeface="Vidaloka"/>
              </a:rPr>
              <a:t> and inclusivity.</a:t>
            </a:r>
            <a:endParaRPr/>
          </a:p>
        </p:txBody>
      </p:sp>
      <p:grpSp>
        <p:nvGrpSpPr>
          <p:cNvPr id="931" name="Google Shape;931;p85"/>
          <p:cNvGrpSpPr/>
          <p:nvPr/>
        </p:nvGrpSpPr>
        <p:grpSpPr>
          <a:xfrm>
            <a:off x="4741346" y="3340809"/>
            <a:ext cx="3724443" cy="1285339"/>
            <a:chOff x="6258433" y="1266725"/>
            <a:chExt cx="3885892" cy="1605418"/>
          </a:xfrm>
        </p:grpSpPr>
        <p:sp>
          <p:nvSpPr>
            <p:cNvPr id="932" name="Google Shape;932;p85"/>
            <p:cNvSpPr/>
            <p:nvPr/>
          </p:nvSpPr>
          <p:spPr>
            <a:xfrm>
              <a:off x="6644504" y="1266725"/>
              <a:ext cx="3499821" cy="1605418"/>
            </a:xfrm>
            <a:prstGeom prst="roundRect">
              <a:avLst>
                <a:gd name="adj" fmla="val 16667"/>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nvGrpSpPr>
            <p:cNvPr id="933" name="Google Shape;933;p85"/>
            <p:cNvGrpSpPr/>
            <p:nvPr/>
          </p:nvGrpSpPr>
          <p:grpSpPr>
            <a:xfrm>
              <a:off x="6258433" y="1611649"/>
              <a:ext cx="804642" cy="815389"/>
              <a:chOff x="6258433" y="1611649"/>
              <a:chExt cx="804642" cy="815389"/>
            </a:xfrm>
          </p:grpSpPr>
          <p:sp>
            <p:nvSpPr>
              <p:cNvPr id="934" name="Google Shape;934;p85"/>
              <p:cNvSpPr/>
              <p:nvPr/>
            </p:nvSpPr>
            <p:spPr>
              <a:xfrm>
                <a:off x="6258433" y="1611649"/>
                <a:ext cx="774825" cy="774825"/>
              </a:xfrm>
              <a:custGeom>
                <a:avLst/>
                <a:gdLst/>
                <a:ahLst/>
                <a:cxnLst/>
                <a:rect l="l" t="t" r="r" b="b"/>
                <a:pathLst>
                  <a:path w="30993" h="30993" extrusionOk="0">
                    <a:moveTo>
                      <a:pt x="3013" y="1"/>
                    </a:moveTo>
                    <a:cubicBezTo>
                      <a:pt x="1358" y="1"/>
                      <a:pt x="0" y="1334"/>
                      <a:pt x="0" y="3001"/>
                    </a:cubicBezTo>
                    <a:lnTo>
                      <a:pt x="0" y="27992"/>
                    </a:lnTo>
                    <a:cubicBezTo>
                      <a:pt x="0" y="29647"/>
                      <a:pt x="1346" y="30993"/>
                      <a:pt x="3013" y="30993"/>
                    </a:cubicBezTo>
                    <a:lnTo>
                      <a:pt x="3013" y="30981"/>
                    </a:lnTo>
                    <a:lnTo>
                      <a:pt x="27980" y="30981"/>
                    </a:lnTo>
                    <a:cubicBezTo>
                      <a:pt x="29635" y="30981"/>
                      <a:pt x="30992" y="29647"/>
                      <a:pt x="30992" y="27980"/>
                    </a:cubicBezTo>
                    <a:lnTo>
                      <a:pt x="30992" y="3001"/>
                    </a:lnTo>
                    <a:cubicBezTo>
                      <a:pt x="30992"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35" name="Google Shape;935;p85"/>
              <p:cNvSpPr/>
              <p:nvPr/>
            </p:nvSpPr>
            <p:spPr>
              <a:xfrm>
                <a:off x="6266225" y="1629888"/>
                <a:ext cx="796850" cy="797150"/>
              </a:xfrm>
              <a:custGeom>
                <a:avLst/>
                <a:gdLst/>
                <a:ahLst/>
                <a:cxnLst/>
                <a:rect l="l" t="t" r="r" b="b"/>
                <a:pathLst>
                  <a:path w="31874" h="31886" extrusionOk="0">
                    <a:moveTo>
                      <a:pt x="28421" y="893"/>
                    </a:moveTo>
                    <a:cubicBezTo>
                      <a:pt x="29838" y="893"/>
                      <a:pt x="30981" y="2048"/>
                      <a:pt x="30981" y="3453"/>
                    </a:cubicBezTo>
                    <a:lnTo>
                      <a:pt x="30981" y="28432"/>
                    </a:lnTo>
                    <a:cubicBezTo>
                      <a:pt x="30981" y="29849"/>
                      <a:pt x="29838" y="30992"/>
                      <a:pt x="28421" y="30992"/>
                    </a:cubicBezTo>
                    <a:lnTo>
                      <a:pt x="3454" y="30992"/>
                    </a:lnTo>
                    <a:cubicBezTo>
                      <a:pt x="2037" y="30992"/>
                      <a:pt x="894" y="29849"/>
                      <a:pt x="894" y="28432"/>
                    </a:cubicBezTo>
                    <a:lnTo>
                      <a:pt x="894" y="3453"/>
                    </a:lnTo>
                    <a:cubicBezTo>
                      <a:pt x="894" y="2048"/>
                      <a:pt x="2037" y="893"/>
                      <a:pt x="3454" y="893"/>
                    </a:cubicBezTo>
                    <a:close/>
                    <a:moveTo>
                      <a:pt x="3454" y="0"/>
                    </a:moveTo>
                    <a:cubicBezTo>
                      <a:pt x="1549" y="0"/>
                      <a:pt x="1" y="1548"/>
                      <a:pt x="1" y="3453"/>
                    </a:cubicBezTo>
                    <a:lnTo>
                      <a:pt x="1" y="28432"/>
                    </a:lnTo>
                    <a:cubicBezTo>
                      <a:pt x="1" y="30337"/>
                      <a:pt x="1549" y="31885"/>
                      <a:pt x="3454" y="31885"/>
                    </a:cubicBezTo>
                    <a:lnTo>
                      <a:pt x="28421" y="31885"/>
                    </a:lnTo>
                    <a:cubicBezTo>
                      <a:pt x="30326" y="31885"/>
                      <a:pt x="31874" y="30337"/>
                      <a:pt x="31874" y="28432"/>
                    </a:cubicBezTo>
                    <a:lnTo>
                      <a:pt x="31874" y="3453"/>
                    </a:lnTo>
                    <a:cubicBezTo>
                      <a:pt x="31874" y="1548"/>
                      <a:pt x="30326" y="0"/>
                      <a:pt x="28421"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36" name="Google Shape;936;p85"/>
              <p:cNvSpPr/>
              <p:nvPr/>
            </p:nvSpPr>
            <p:spPr>
              <a:xfrm>
                <a:off x="6363875" y="1674538"/>
                <a:ext cx="43175" cy="43175"/>
              </a:xfrm>
              <a:custGeom>
                <a:avLst/>
                <a:gdLst/>
                <a:ahLst/>
                <a:cxnLst/>
                <a:rect l="l" t="t" r="r" b="b"/>
                <a:pathLst>
                  <a:path w="1727" h="1727" extrusionOk="0">
                    <a:moveTo>
                      <a:pt x="869" y="0"/>
                    </a:moveTo>
                    <a:cubicBezTo>
                      <a:pt x="393" y="0"/>
                      <a:pt x="0" y="393"/>
                      <a:pt x="0" y="869"/>
                    </a:cubicBezTo>
                    <a:cubicBezTo>
                      <a:pt x="0" y="1346"/>
                      <a:pt x="393" y="1727"/>
                      <a:pt x="869" y="1727"/>
                    </a:cubicBezTo>
                    <a:cubicBezTo>
                      <a:pt x="1345" y="1727"/>
                      <a:pt x="1726" y="1346"/>
                      <a:pt x="1726" y="869"/>
                    </a:cubicBezTo>
                    <a:cubicBezTo>
                      <a:pt x="1726" y="393"/>
                      <a:pt x="1345" y="0"/>
                      <a:pt x="869" y="0"/>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37" name="Google Shape;937;p85"/>
              <p:cNvSpPr/>
              <p:nvPr/>
            </p:nvSpPr>
            <p:spPr>
              <a:xfrm>
                <a:off x="6448400" y="1674538"/>
                <a:ext cx="43175" cy="43175"/>
              </a:xfrm>
              <a:custGeom>
                <a:avLst/>
                <a:gdLst/>
                <a:ahLst/>
                <a:cxnLst/>
                <a:rect l="l" t="t" r="r" b="b"/>
                <a:pathLst>
                  <a:path w="1727" h="1727" extrusionOk="0">
                    <a:moveTo>
                      <a:pt x="870" y="0"/>
                    </a:moveTo>
                    <a:cubicBezTo>
                      <a:pt x="393" y="0"/>
                      <a:pt x="0" y="393"/>
                      <a:pt x="0" y="869"/>
                    </a:cubicBezTo>
                    <a:cubicBezTo>
                      <a:pt x="0" y="1346"/>
                      <a:pt x="393" y="1727"/>
                      <a:pt x="870" y="1727"/>
                    </a:cubicBezTo>
                    <a:cubicBezTo>
                      <a:pt x="1346" y="1727"/>
                      <a:pt x="1727" y="1346"/>
                      <a:pt x="1727" y="869"/>
                    </a:cubicBezTo>
                    <a:cubicBezTo>
                      <a:pt x="1727" y="393"/>
                      <a:pt x="1346" y="0"/>
                      <a:pt x="870" y="0"/>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38" name="Google Shape;938;p85"/>
              <p:cNvSpPr/>
              <p:nvPr/>
            </p:nvSpPr>
            <p:spPr>
              <a:xfrm>
                <a:off x="6532925" y="1674538"/>
                <a:ext cx="43200" cy="43175"/>
              </a:xfrm>
              <a:custGeom>
                <a:avLst/>
                <a:gdLst/>
                <a:ahLst/>
                <a:cxnLst/>
                <a:rect l="l" t="t" r="r" b="b"/>
                <a:pathLst>
                  <a:path w="1728" h="1727" extrusionOk="0">
                    <a:moveTo>
                      <a:pt x="870" y="0"/>
                    </a:moveTo>
                    <a:cubicBezTo>
                      <a:pt x="382" y="0"/>
                      <a:pt x="1" y="393"/>
                      <a:pt x="1" y="869"/>
                    </a:cubicBezTo>
                    <a:cubicBezTo>
                      <a:pt x="1" y="1346"/>
                      <a:pt x="382" y="1727"/>
                      <a:pt x="870" y="1727"/>
                    </a:cubicBezTo>
                    <a:cubicBezTo>
                      <a:pt x="1346" y="1727"/>
                      <a:pt x="1727" y="1346"/>
                      <a:pt x="1727" y="869"/>
                    </a:cubicBezTo>
                    <a:cubicBezTo>
                      <a:pt x="1727" y="393"/>
                      <a:pt x="1346" y="0"/>
                      <a:pt x="870" y="0"/>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39" name="Google Shape;939;p85"/>
              <p:cNvSpPr/>
              <p:nvPr/>
            </p:nvSpPr>
            <p:spPr>
              <a:xfrm>
                <a:off x="6858875" y="2183513"/>
                <a:ext cx="71450" cy="71475"/>
              </a:xfrm>
              <a:custGeom>
                <a:avLst/>
                <a:gdLst/>
                <a:ahLst/>
                <a:cxnLst/>
                <a:rect l="l" t="t" r="r" b="b"/>
                <a:pathLst>
                  <a:path w="2858" h="2859" extrusionOk="0">
                    <a:moveTo>
                      <a:pt x="1429" y="1"/>
                    </a:moveTo>
                    <a:cubicBezTo>
                      <a:pt x="643" y="1"/>
                      <a:pt x="0" y="644"/>
                      <a:pt x="0" y="1430"/>
                    </a:cubicBezTo>
                    <a:cubicBezTo>
                      <a:pt x="0" y="2227"/>
                      <a:pt x="643" y="2858"/>
                      <a:pt x="1429" y="2858"/>
                    </a:cubicBezTo>
                    <a:cubicBezTo>
                      <a:pt x="2215" y="2858"/>
                      <a:pt x="2858" y="2227"/>
                      <a:pt x="2858" y="1430"/>
                    </a:cubicBezTo>
                    <a:cubicBezTo>
                      <a:pt x="2858" y="644"/>
                      <a:pt x="2215" y="1"/>
                      <a:pt x="14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940" name="Google Shape;940;p85"/>
              <p:cNvSpPr/>
              <p:nvPr/>
            </p:nvSpPr>
            <p:spPr>
              <a:xfrm>
                <a:off x="6815700" y="2183513"/>
                <a:ext cx="71475" cy="71475"/>
              </a:xfrm>
              <a:custGeom>
                <a:avLst/>
                <a:gdLst/>
                <a:ahLst/>
                <a:cxnLst/>
                <a:rect l="l" t="t" r="r" b="b"/>
                <a:pathLst>
                  <a:path w="2859" h="2859" extrusionOk="0">
                    <a:moveTo>
                      <a:pt x="1429" y="1"/>
                    </a:moveTo>
                    <a:cubicBezTo>
                      <a:pt x="644" y="1"/>
                      <a:pt x="1" y="644"/>
                      <a:pt x="1" y="1430"/>
                    </a:cubicBezTo>
                    <a:cubicBezTo>
                      <a:pt x="1" y="2227"/>
                      <a:pt x="644" y="2858"/>
                      <a:pt x="1429" y="2858"/>
                    </a:cubicBezTo>
                    <a:cubicBezTo>
                      <a:pt x="2215" y="2858"/>
                      <a:pt x="2858" y="2227"/>
                      <a:pt x="2858" y="1430"/>
                    </a:cubicBezTo>
                    <a:cubicBezTo>
                      <a:pt x="2858" y="644"/>
                      <a:pt x="2215" y="1"/>
                      <a:pt x="14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grpSp>
      </p:grpSp>
      <p:sp>
        <p:nvSpPr>
          <p:cNvPr id="941" name="Google Shape;941;p85"/>
          <p:cNvSpPr txBox="1"/>
          <p:nvPr/>
        </p:nvSpPr>
        <p:spPr>
          <a:xfrm>
            <a:off x="5570814" y="3620461"/>
            <a:ext cx="289497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Vidaloka"/>
              <a:ea typeface="Vidaloka"/>
              <a:cs typeface="Vidaloka"/>
              <a:sym typeface="Vidaloka"/>
            </a:endParaRPr>
          </a:p>
        </p:txBody>
      </p:sp>
      <p:grpSp>
        <p:nvGrpSpPr>
          <p:cNvPr id="942" name="Google Shape;942;p85"/>
          <p:cNvGrpSpPr/>
          <p:nvPr/>
        </p:nvGrpSpPr>
        <p:grpSpPr>
          <a:xfrm>
            <a:off x="5723674" y="3429285"/>
            <a:ext cx="2439052" cy="1797296"/>
            <a:chOff x="7252178" y="895458"/>
            <a:chExt cx="1219976" cy="2259342"/>
          </a:xfrm>
        </p:grpSpPr>
        <p:sp>
          <p:nvSpPr>
            <p:cNvPr id="943" name="Google Shape;943;p85"/>
            <p:cNvSpPr txBox="1"/>
            <p:nvPr/>
          </p:nvSpPr>
          <p:spPr>
            <a:xfrm>
              <a:off x="7252178" y="895458"/>
              <a:ext cx="1052700" cy="183901"/>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idaloka"/>
                  <a:ea typeface="Vidaloka"/>
                  <a:cs typeface="Vidaloka"/>
                  <a:sym typeface="Vidaloka"/>
                </a:rPr>
                <a:t>Ethical Considerations</a:t>
              </a:r>
              <a:endParaRPr sz="1400" b="1" i="0" u="none" strike="noStrike" cap="none">
                <a:solidFill>
                  <a:srgbClr val="000000"/>
                </a:solidFill>
                <a:latin typeface="Vidaloka"/>
                <a:ea typeface="Vidaloka"/>
                <a:cs typeface="Vidaloka"/>
                <a:sym typeface="Vidaloka"/>
              </a:endParaRPr>
            </a:p>
          </p:txBody>
        </p:sp>
        <p:sp>
          <p:nvSpPr>
            <p:cNvPr id="944" name="Google Shape;944;p85"/>
            <p:cNvSpPr txBox="1"/>
            <p:nvPr/>
          </p:nvSpPr>
          <p:spPr>
            <a:xfrm>
              <a:off x="7367254" y="2224800"/>
              <a:ext cx="1104900" cy="9300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Vidaloka"/>
                <a:ea typeface="Vidaloka"/>
                <a:cs typeface="Vidaloka"/>
                <a:sym typeface="Vidaloka"/>
              </a:endParaRPr>
            </a:p>
          </p:txBody>
        </p:sp>
      </p:grpSp>
      <p:sp>
        <p:nvSpPr>
          <p:cNvPr id="945" name="Google Shape;945;p85"/>
          <p:cNvSpPr/>
          <p:nvPr/>
        </p:nvSpPr>
        <p:spPr>
          <a:xfrm>
            <a:off x="5614346" y="3451073"/>
            <a:ext cx="2450992" cy="150810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Vidaloka"/>
                <a:ea typeface="Vidaloka"/>
                <a:cs typeface="Vidaloka"/>
                <a:sym typeface="Vidaloka"/>
              </a:rPr>
              <a:t>Evaluating model performance across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Vidaloka"/>
                <a:ea typeface="Vidaloka"/>
                <a:cs typeface="Vidaloka"/>
                <a:sym typeface="Vidaloka"/>
              </a:rPr>
              <a:t>diverse demographics and cultures, and </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Vidaloka"/>
                <a:ea typeface="Vidaloka"/>
                <a:cs typeface="Vidaloka"/>
                <a:sym typeface="Vidaloka"/>
              </a:rPr>
              <a:t>implementing bias mitigation strategies</a:t>
            </a:r>
            <a:endParaRPr/>
          </a:p>
          <a:p>
            <a:pPr marL="0" marR="0" lvl="0" indent="0" algn="l" rtl="0">
              <a:lnSpc>
                <a:spcPct val="100000"/>
              </a:lnSpc>
              <a:spcBef>
                <a:spcPts val="0"/>
              </a:spcBef>
              <a:spcAft>
                <a:spcPts val="0"/>
              </a:spcAft>
              <a:buNone/>
            </a:pPr>
            <a:r>
              <a:rPr lang="en-US" sz="1100" b="0" i="0" u="none" strike="noStrike" cap="none">
                <a:solidFill>
                  <a:schemeClr val="dk1"/>
                </a:solidFill>
                <a:latin typeface="Vidaloka"/>
                <a:ea typeface="Vidaloka"/>
                <a:cs typeface="Vidaloka"/>
                <a:sym typeface="Vidaloka"/>
              </a:rPr>
              <a:t> for fairness and equity.</a:t>
            </a:r>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roject video">
            <a:hlinkClick r:id="" action="ppaction://media"/>
            <a:extLst>
              <a:ext uri="{FF2B5EF4-FFF2-40B4-BE49-F238E27FC236}">
                <a16:creationId xmlns:a16="http://schemas.microsoft.com/office/drawing/2014/main" id="{42E0BC96-3DBF-F085-E620-50034EC6DA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762" y="378286"/>
            <a:ext cx="4491990" cy="4272534"/>
          </a:xfrm>
          <a:prstGeom prst="rect">
            <a:avLst/>
          </a:prstGeom>
        </p:spPr>
      </p:pic>
    </p:spTree>
    <p:extLst>
      <p:ext uri="{BB962C8B-B14F-4D97-AF65-F5344CB8AC3E}">
        <p14:creationId xmlns:p14="http://schemas.microsoft.com/office/powerpoint/2010/main" val="197187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87"/>
          <p:cNvSpPr txBox="1">
            <a:spLocks noGrp="1"/>
          </p:cNvSpPr>
          <p:nvPr>
            <p:ph type="title"/>
          </p:nvPr>
        </p:nvSpPr>
        <p:spPr>
          <a:xfrm>
            <a:off x="3072377" y="2108778"/>
            <a:ext cx="2737111" cy="76853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2"/>
          <p:cNvSpPr txBox="1">
            <a:spLocks noGrp="1"/>
          </p:cNvSpPr>
          <p:nvPr>
            <p:ph type="title" idx="4294967295"/>
          </p:nvPr>
        </p:nvSpPr>
        <p:spPr>
          <a:xfrm>
            <a:off x="1311300" y="445025"/>
            <a:ext cx="6959100" cy="572700"/>
          </a:xfrm>
          <a:prstGeom prst="rect">
            <a:avLst/>
          </a:prstGeom>
          <a:solidFill>
            <a:srgbClr val="EEEEEE"/>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2100"/>
              <a:t>TABLE OF CONTENTS</a:t>
            </a:r>
            <a:endParaRPr sz="2900"/>
          </a:p>
        </p:txBody>
      </p:sp>
      <p:grpSp>
        <p:nvGrpSpPr>
          <p:cNvPr id="479" name="Google Shape;479;p52"/>
          <p:cNvGrpSpPr/>
          <p:nvPr/>
        </p:nvGrpSpPr>
        <p:grpSpPr>
          <a:xfrm>
            <a:off x="586493" y="1220081"/>
            <a:ext cx="4121168" cy="547601"/>
            <a:chOff x="4550511" y="2297149"/>
            <a:chExt cx="3934664" cy="547601"/>
          </a:xfrm>
        </p:grpSpPr>
        <p:sp>
          <p:nvSpPr>
            <p:cNvPr id="480" name="Google Shape;480;p52"/>
            <p:cNvSpPr/>
            <p:nvPr/>
          </p:nvSpPr>
          <p:spPr>
            <a:xfrm>
              <a:off x="4875875" y="2298150"/>
              <a:ext cx="3609300" cy="546600"/>
            </a:xfrm>
            <a:prstGeom prst="roundRect">
              <a:avLst>
                <a:gd name="adj" fmla="val 16667"/>
              </a:avLst>
            </a:prstGeom>
            <a:solidFill>
              <a:srgbClr val="EEEEEE"/>
            </a:solidFill>
            <a:ln>
              <a:noFill/>
            </a:ln>
            <a:effectLst>
              <a:outerShdw blurRad="57150" dist="19050" dir="5400000" algn="bl" rotWithShape="0">
                <a:srgbClr val="000000">
                  <a:alpha val="49803"/>
                </a:srgbClr>
              </a:outerShdw>
            </a:effectLst>
          </p:spPr>
          <p:txBody>
            <a:bodyPr spcFirstLastPara="1" wrap="square" lIns="182875" tIns="91425" rIns="274300"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200" b="0" i="0" u="none" strike="noStrike" cap="none">
                  <a:solidFill>
                    <a:srgbClr val="000000"/>
                  </a:solidFill>
                  <a:latin typeface="Vidaloka"/>
                  <a:ea typeface="Vidaloka"/>
                  <a:cs typeface="Vidaloka"/>
                  <a:sym typeface="Vidaloka"/>
                </a:rPr>
                <a:t>    </a:t>
              </a:r>
              <a:r>
                <a:rPr lang="en-US" sz="1500" b="0" i="0" u="none" strike="noStrike" cap="none">
                  <a:solidFill>
                    <a:srgbClr val="000000"/>
                  </a:solidFill>
                  <a:latin typeface="Vidaloka"/>
                  <a:ea typeface="Vidaloka"/>
                  <a:cs typeface="Vidaloka"/>
                  <a:sym typeface="Vidaloka"/>
                </a:rPr>
                <a:t> INTRODUCTION</a:t>
              </a:r>
              <a:endParaRPr sz="1500" b="0" i="0" u="none" strike="noStrike" cap="none">
                <a:solidFill>
                  <a:srgbClr val="000000"/>
                </a:solidFill>
                <a:latin typeface="Vidaloka"/>
                <a:ea typeface="Vidaloka"/>
                <a:cs typeface="Vidaloka"/>
                <a:sym typeface="Vidaloka"/>
              </a:endParaRPr>
            </a:p>
          </p:txBody>
        </p:sp>
        <p:sp>
          <p:nvSpPr>
            <p:cNvPr id="481" name="Google Shape;481;p52"/>
            <p:cNvSpPr/>
            <p:nvPr/>
          </p:nvSpPr>
          <p:spPr>
            <a:xfrm>
              <a:off x="4550511" y="2297149"/>
              <a:ext cx="587382"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EAD1D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500" b="1" i="0" u="none" strike="noStrike" cap="none">
                  <a:solidFill>
                    <a:srgbClr val="FFFFFF"/>
                  </a:solidFill>
                  <a:latin typeface="Vidaloka"/>
                  <a:ea typeface="Vidaloka"/>
                  <a:cs typeface="Vidaloka"/>
                  <a:sym typeface="Vidaloka"/>
                </a:rPr>
                <a:t>1</a:t>
              </a:r>
              <a:endParaRPr sz="1400" b="1" i="0" u="none" strike="noStrike" cap="none">
                <a:solidFill>
                  <a:srgbClr val="FFFFFF"/>
                </a:solidFill>
                <a:latin typeface="Vidaloka"/>
                <a:ea typeface="Vidaloka"/>
                <a:cs typeface="Vidaloka"/>
                <a:sym typeface="Vidaloka"/>
              </a:endParaRPr>
            </a:p>
          </p:txBody>
        </p:sp>
      </p:grpSp>
      <p:grpSp>
        <p:nvGrpSpPr>
          <p:cNvPr id="482" name="Google Shape;482;p52"/>
          <p:cNvGrpSpPr/>
          <p:nvPr/>
        </p:nvGrpSpPr>
        <p:grpSpPr>
          <a:xfrm>
            <a:off x="586582" y="1970686"/>
            <a:ext cx="4121321" cy="546841"/>
            <a:chOff x="4590890" y="2297909"/>
            <a:chExt cx="3894285" cy="546841"/>
          </a:xfrm>
        </p:grpSpPr>
        <p:sp>
          <p:nvSpPr>
            <p:cNvPr id="483" name="Google Shape;483;p52"/>
            <p:cNvSpPr/>
            <p:nvPr/>
          </p:nvSpPr>
          <p:spPr>
            <a:xfrm>
              <a:off x="4875875" y="2298150"/>
              <a:ext cx="3609300" cy="546600"/>
            </a:xfrm>
            <a:prstGeom prst="roundRect">
              <a:avLst>
                <a:gd name="adj" fmla="val 16667"/>
              </a:avLst>
            </a:prstGeom>
            <a:solidFill>
              <a:srgbClr val="EEEEEE"/>
            </a:solidFill>
            <a:ln>
              <a:noFill/>
            </a:ln>
            <a:effectLst>
              <a:outerShdw blurRad="57150" dist="19050" dir="5400000" algn="bl" rotWithShape="0">
                <a:srgbClr val="000000">
                  <a:alpha val="49803"/>
                </a:srgbClr>
              </a:outerShdw>
            </a:effectLst>
          </p:spPr>
          <p:txBody>
            <a:bodyPr spcFirstLastPara="1" wrap="square" lIns="182875" tIns="91425" rIns="274300"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500" i="0" u="none" strike="noStrike" cap="none" dirty="0">
                  <a:solidFill>
                    <a:srgbClr val="000000"/>
                  </a:solidFill>
                  <a:latin typeface="Vidaloka" panose="020B0604020202020204" charset="0"/>
                  <a:ea typeface="Times New Roman"/>
                  <a:cs typeface="Times New Roman"/>
                  <a:sym typeface="Times New Roman"/>
                </a:rPr>
                <a:t>   LITERATURE REVIEW </a:t>
              </a:r>
              <a:r>
                <a:rPr lang="en-US" sz="1500" i="0" u="none" strike="noStrike" cap="none" dirty="0">
                  <a:solidFill>
                    <a:srgbClr val="000000"/>
                  </a:solidFill>
                  <a:latin typeface="Vidaloka" panose="020B0604020202020204" charset="0"/>
                  <a:ea typeface="Vidaloka"/>
                  <a:cs typeface="Vidaloka"/>
                  <a:sym typeface="Vidaloka"/>
                </a:rPr>
                <a:t>    </a:t>
              </a:r>
              <a:endParaRPr sz="1500" i="0" u="none" strike="noStrike" cap="none" dirty="0">
                <a:solidFill>
                  <a:srgbClr val="000000"/>
                </a:solidFill>
                <a:latin typeface="Vidaloka" panose="020B0604020202020204" charset="0"/>
                <a:ea typeface="Vidaloka"/>
                <a:cs typeface="Vidaloka"/>
                <a:sym typeface="Vidaloka"/>
              </a:endParaRPr>
            </a:p>
          </p:txBody>
        </p:sp>
        <p:sp>
          <p:nvSpPr>
            <p:cNvPr id="484" name="Google Shape;484;p52"/>
            <p:cNvSpPr/>
            <p:nvPr/>
          </p:nvSpPr>
          <p:spPr>
            <a:xfrm>
              <a:off x="4590890" y="229790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D5A6B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500" b="1" i="0" u="none" strike="noStrike" cap="none">
                  <a:solidFill>
                    <a:srgbClr val="FFFFFF"/>
                  </a:solidFill>
                  <a:latin typeface="Vidaloka"/>
                  <a:ea typeface="Vidaloka"/>
                  <a:cs typeface="Vidaloka"/>
                  <a:sym typeface="Vidaloka"/>
                </a:rPr>
                <a:t> 2</a:t>
              </a:r>
              <a:endParaRPr sz="1400" b="1" i="0" u="none" strike="noStrike" cap="none">
                <a:solidFill>
                  <a:srgbClr val="FFFFFF"/>
                </a:solidFill>
                <a:latin typeface="Vidaloka"/>
                <a:ea typeface="Vidaloka"/>
                <a:cs typeface="Vidaloka"/>
                <a:sym typeface="Vidaloka"/>
              </a:endParaRPr>
            </a:p>
          </p:txBody>
        </p:sp>
      </p:grpSp>
      <p:grpSp>
        <p:nvGrpSpPr>
          <p:cNvPr id="485" name="Google Shape;485;p52"/>
          <p:cNvGrpSpPr/>
          <p:nvPr/>
        </p:nvGrpSpPr>
        <p:grpSpPr>
          <a:xfrm>
            <a:off x="586455" y="2684686"/>
            <a:ext cx="4121239" cy="547591"/>
            <a:chOff x="4590600" y="2297159"/>
            <a:chExt cx="3894575" cy="547591"/>
          </a:xfrm>
        </p:grpSpPr>
        <p:sp>
          <p:nvSpPr>
            <p:cNvPr id="486" name="Google Shape;486;p52"/>
            <p:cNvSpPr/>
            <p:nvPr/>
          </p:nvSpPr>
          <p:spPr>
            <a:xfrm>
              <a:off x="4875875" y="2298150"/>
              <a:ext cx="3609300" cy="546600"/>
            </a:xfrm>
            <a:prstGeom prst="roundRect">
              <a:avLst>
                <a:gd name="adj" fmla="val 16667"/>
              </a:avLst>
            </a:prstGeom>
            <a:solidFill>
              <a:srgbClr val="EEEEEE"/>
            </a:solidFill>
            <a:ln>
              <a:noFill/>
            </a:ln>
            <a:effectLst>
              <a:outerShdw blurRad="57150" dist="19050" dir="5400000" algn="bl" rotWithShape="0">
                <a:srgbClr val="000000">
                  <a:alpha val="49803"/>
                </a:srgbClr>
              </a:outerShdw>
            </a:effectLst>
          </p:spPr>
          <p:txBody>
            <a:bodyPr spcFirstLastPara="1" wrap="square" lIns="182875" tIns="91425" rIns="274300"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500" b="0" i="0" u="none" strike="noStrike" cap="none" dirty="0">
                  <a:solidFill>
                    <a:schemeClr val="dk1"/>
                  </a:solidFill>
                  <a:latin typeface="Vidaloka"/>
                  <a:ea typeface="Vidaloka"/>
                  <a:cs typeface="Vidaloka"/>
                  <a:sym typeface="Vidaloka"/>
                </a:rPr>
                <a:t>METHODOLOGY </a:t>
              </a:r>
              <a:endParaRPr sz="1500" b="0" i="0" u="none" strike="noStrike" cap="none" dirty="0">
                <a:solidFill>
                  <a:srgbClr val="000000"/>
                </a:solidFill>
                <a:latin typeface="Vidaloka"/>
                <a:ea typeface="Vidaloka"/>
                <a:cs typeface="Vidaloka"/>
                <a:sym typeface="Vidaloka"/>
              </a:endParaRPr>
            </a:p>
          </p:txBody>
        </p:sp>
        <p:sp>
          <p:nvSpPr>
            <p:cNvPr id="487" name="Google Shape;487;p52"/>
            <p:cNvSpPr/>
            <p:nvPr/>
          </p:nvSpPr>
          <p:spPr>
            <a:xfrm>
              <a:off x="4590600" y="22971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C27BA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500" b="1">
                  <a:solidFill>
                    <a:srgbClr val="FFFFFF"/>
                  </a:solidFill>
                  <a:latin typeface="Vidaloka"/>
                  <a:ea typeface="Vidaloka"/>
                  <a:cs typeface="Vidaloka"/>
                  <a:sym typeface="Vidaloka"/>
                </a:rPr>
                <a:t>3</a:t>
              </a:r>
              <a:endParaRPr sz="1400" b="1" i="0" u="none" strike="noStrike" cap="none">
                <a:solidFill>
                  <a:srgbClr val="FFFFFF"/>
                </a:solidFill>
                <a:latin typeface="Vidaloka"/>
                <a:ea typeface="Vidaloka"/>
                <a:cs typeface="Vidaloka"/>
                <a:sym typeface="Vidaloka"/>
              </a:endParaRPr>
            </a:p>
          </p:txBody>
        </p:sp>
      </p:grpSp>
      <p:grpSp>
        <p:nvGrpSpPr>
          <p:cNvPr id="488" name="Google Shape;488;p52"/>
          <p:cNvGrpSpPr/>
          <p:nvPr/>
        </p:nvGrpSpPr>
        <p:grpSpPr>
          <a:xfrm>
            <a:off x="586450" y="3399425"/>
            <a:ext cx="4121200" cy="546645"/>
            <a:chOff x="196250" y="4476450"/>
            <a:chExt cx="4121200" cy="546645"/>
          </a:xfrm>
        </p:grpSpPr>
        <p:sp>
          <p:nvSpPr>
            <p:cNvPr id="489" name="Google Shape;489;p52"/>
            <p:cNvSpPr/>
            <p:nvPr/>
          </p:nvSpPr>
          <p:spPr>
            <a:xfrm>
              <a:off x="708150" y="4476450"/>
              <a:ext cx="3609300" cy="546600"/>
            </a:xfrm>
            <a:prstGeom prst="roundRect">
              <a:avLst>
                <a:gd name="adj" fmla="val 16667"/>
              </a:avLst>
            </a:prstGeom>
            <a:solidFill>
              <a:srgbClr val="EEEEEE"/>
            </a:solidFill>
            <a:ln>
              <a:noFill/>
            </a:ln>
            <a:effectLst>
              <a:outerShdw blurRad="57150" dist="19050" dir="5400000" algn="bl" rotWithShape="0">
                <a:srgbClr val="000000">
                  <a:alpha val="49803"/>
                </a:srgbClr>
              </a:outerShdw>
            </a:effectLst>
          </p:spPr>
          <p:txBody>
            <a:bodyPr spcFirstLastPara="1" wrap="square" lIns="182875" tIns="91425" rIns="274300"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500" b="0" i="0" u="none" strike="noStrike" cap="none" dirty="0">
                  <a:solidFill>
                    <a:srgbClr val="000000"/>
                  </a:solidFill>
                  <a:latin typeface="Vidaloka"/>
                  <a:ea typeface="Vidaloka"/>
                  <a:cs typeface="Vidaloka"/>
                  <a:sym typeface="Vidaloka"/>
                </a:rPr>
                <a:t> TRAINING AND TESTING</a:t>
              </a:r>
              <a:endParaRPr sz="1500" b="0" i="0" u="none" strike="noStrike" cap="none" dirty="0">
                <a:solidFill>
                  <a:srgbClr val="000000"/>
                </a:solidFill>
                <a:latin typeface="Vidaloka"/>
                <a:ea typeface="Vidaloka"/>
                <a:cs typeface="Vidaloka"/>
                <a:sym typeface="Vidaloka"/>
              </a:endParaRPr>
            </a:p>
          </p:txBody>
        </p:sp>
        <p:sp>
          <p:nvSpPr>
            <p:cNvPr id="490" name="Google Shape;490;p52"/>
            <p:cNvSpPr/>
            <p:nvPr/>
          </p:nvSpPr>
          <p:spPr>
            <a:xfrm>
              <a:off x="196250" y="44764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C27BA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500" b="1">
                  <a:solidFill>
                    <a:srgbClr val="FFFFFF"/>
                  </a:solidFill>
                  <a:latin typeface="Vidaloka"/>
                  <a:ea typeface="Vidaloka"/>
                  <a:cs typeface="Vidaloka"/>
                  <a:sym typeface="Vidaloka"/>
                </a:rPr>
                <a:t>4</a:t>
              </a:r>
              <a:endParaRPr sz="1400" b="1" i="0" u="none" strike="noStrike" cap="none">
                <a:solidFill>
                  <a:srgbClr val="FFFFFF"/>
                </a:solidFill>
                <a:latin typeface="Vidaloka"/>
                <a:ea typeface="Vidaloka"/>
                <a:cs typeface="Vidaloka"/>
                <a:sym typeface="Vidaloka"/>
              </a:endParaRPr>
            </a:p>
          </p:txBody>
        </p:sp>
      </p:grpSp>
      <p:grpSp>
        <p:nvGrpSpPr>
          <p:cNvPr id="491" name="Google Shape;491;p52"/>
          <p:cNvGrpSpPr/>
          <p:nvPr/>
        </p:nvGrpSpPr>
        <p:grpSpPr>
          <a:xfrm>
            <a:off x="4980800" y="1220084"/>
            <a:ext cx="3894575" cy="547591"/>
            <a:chOff x="4590600" y="2297159"/>
            <a:chExt cx="3894575" cy="547591"/>
          </a:xfrm>
        </p:grpSpPr>
        <p:sp>
          <p:nvSpPr>
            <p:cNvPr id="492" name="Google Shape;492;p52"/>
            <p:cNvSpPr/>
            <p:nvPr/>
          </p:nvSpPr>
          <p:spPr>
            <a:xfrm>
              <a:off x="4875875" y="2298150"/>
              <a:ext cx="3609300" cy="546600"/>
            </a:xfrm>
            <a:prstGeom prst="roundRect">
              <a:avLst>
                <a:gd name="adj" fmla="val 16667"/>
              </a:avLst>
            </a:prstGeom>
            <a:solidFill>
              <a:srgbClr val="EEEEEE"/>
            </a:solidFill>
            <a:ln>
              <a:noFill/>
            </a:ln>
            <a:effectLst>
              <a:outerShdw blurRad="57150" dist="19050" dir="5400000" algn="bl" rotWithShape="0">
                <a:srgbClr val="000000">
                  <a:alpha val="49803"/>
                </a:srgbClr>
              </a:outerShdw>
            </a:effectLst>
          </p:spPr>
          <p:txBody>
            <a:bodyPr spcFirstLastPara="1" wrap="square" lIns="182875" tIns="91425" rIns="274300"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500" b="0" i="0" u="none" strike="noStrike" cap="none" dirty="0">
                  <a:solidFill>
                    <a:srgbClr val="000000"/>
                  </a:solidFill>
                  <a:latin typeface="Vidaloka"/>
                  <a:ea typeface="Vidaloka"/>
                  <a:cs typeface="Vidaloka"/>
                  <a:sym typeface="Vidaloka"/>
                </a:rPr>
                <a:t>RESULTS</a:t>
              </a:r>
              <a:endParaRPr sz="1500" b="0" i="0" u="none" strike="noStrike" cap="none" dirty="0">
                <a:solidFill>
                  <a:srgbClr val="000000"/>
                </a:solidFill>
                <a:latin typeface="Vidaloka"/>
                <a:ea typeface="Vidaloka"/>
                <a:cs typeface="Vidaloka"/>
                <a:sym typeface="Vidaloka"/>
              </a:endParaRPr>
            </a:p>
          </p:txBody>
        </p:sp>
        <p:sp>
          <p:nvSpPr>
            <p:cNvPr id="493" name="Google Shape;493;p52"/>
            <p:cNvSpPr/>
            <p:nvPr/>
          </p:nvSpPr>
          <p:spPr>
            <a:xfrm>
              <a:off x="4590600" y="22971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A64D79">
                <a:alpha val="79607"/>
              </a:srgbClr>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500" b="1">
                  <a:solidFill>
                    <a:srgbClr val="FFFFFF"/>
                  </a:solidFill>
                  <a:latin typeface="Vidaloka"/>
                  <a:ea typeface="Vidaloka"/>
                  <a:cs typeface="Vidaloka"/>
                  <a:sym typeface="Vidaloka"/>
                </a:rPr>
                <a:t>5</a:t>
              </a:r>
              <a:endParaRPr sz="1400" b="1" i="0" u="none" strike="noStrike" cap="none">
                <a:solidFill>
                  <a:srgbClr val="FFFFFF"/>
                </a:solidFill>
                <a:latin typeface="Vidaloka"/>
                <a:ea typeface="Vidaloka"/>
                <a:cs typeface="Vidaloka"/>
                <a:sym typeface="Vidaloka"/>
              </a:endParaRPr>
            </a:p>
          </p:txBody>
        </p:sp>
      </p:grpSp>
      <p:grpSp>
        <p:nvGrpSpPr>
          <p:cNvPr id="494" name="Google Shape;494;p52"/>
          <p:cNvGrpSpPr/>
          <p:nvPr/>
        </p:nvGrpSpPr>
        <p:grpSpPr>
          <a:xfrm>
            <a:off x="4980688" y="1935156"/>
            <a:ext cx="3894787" cy="582092"/>
            <a:chOff x="4590600" y="2331353"/>
            <a:chExt cx="3794240" cy="582092"/>
          </a:xfrm>
        </p:grpSpPr>
        <p:sp>
          <p:nvSpPr>
            <p:cNvPr id="495" name="Google Shape;495;p52"/>
            <p:cNvSpPr/>
            <p:nvPr/>
          </p:nvSpPr>
          <p:spPr>
            <a:xfrm>
              <a:off x="4775540" y="2331353"/>
              <a:ext cx="3609300" cy="546600"/>
            </a:xfrm>
            <a:prstGeom prst="roundRect">
              <a:avLst>
                <a:gd name="adj" fmla="val 16667"/>
              </a:avLst>
            </a:prstGeom>
            <a:solidFill>
              <a:srgbClr val="EEEEEE"/>
            </a:solidFill>
            <a:ln>
              <a:noFill/>
            </a:ln>
            <a:effectLst>
              <a:outerShdw blurRad="57150" dist="19050" dir="5400000" algn="bl" rotWithShape="0">
                <a:srgbClr val="000000">
                  <a:alpha val="49803"/>
                </a:srgbClr>
              </a:outerShdw>
            </a:effectLst>
          </p:spPr>
          <p:txBody>
            <a:bodyPr spcFirstLastPara="1" wrap="square" lIns="182875" tIns="91425" rIns="274300"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0" i="0" u="none" strike="noStrike" cap="none" dirty="0">
                  <a:solidFill>
                    <a:schemeClr val="dk1"/>
                  </a:solidFill>
                  <a:latin typeface="Vidaloka"/>
                  <a:ea typeface="Vidaloka"/>
                  <a:cs typeface="Vidaloka"/>
                  <a:sym typeface="Vidaloka"/>
                </a:rPr>
                <a:t>      </a:t>
              </a:r>
              <a:r>
                <a:rPr lang="en-US" sz="1400" b="0" i="0" u="none" strike="noStrike" cap="none" dirty="0">
                  <a:solidFill>
                    <a:schemeClr val="dk1"/>
                  </a:solidFill>
                  <a:latin typeface="Vidaloka"/>
                  <a:ea typeface="Vidaloka"/>
                  <a:cs typeface="Vidaloka"/>
                  <a:sym typeface="Vidaloka"/>
                </a:rPr>
                <a:t>FUTURE </a:t>
              </a:r>
              <a:r>
                <a:rPr lang="en-US" dirty="0">
                  <a:solidFill>
                    <a:schemeClr val="dk1"/>
                  </a:solidFill>
                  <a:latin typeface="Vidaloka"/>
                  <a:ea typeface="Vidaloka"/>
                  <a:cs typeface="Vidaloka"/>
                  <a:sym typeface="Vidaloka"/>
                </a:rPr>
                <a:t>SCOPE</a:t>
              </a:r>
              <a:endParaRPr sz="1400" b="0" i="0" u="none" strike="noStrike" cap="none" dirty="0">
                <a:solidFill>
                  <a:srgbClr val="000000"/>
                </a:solidFill>
                <a:latin typeface="Vidaloka"/>
                <a:ea typeface="Vidaloka"/>
                <a:cs typeface="Vidaloka"/>
                <a:sym typeface="Vidaloka"/>
              </a:endParaRPr>
            </a:p>
          </p:txBody>
        </p:sp>
        <p:sp>
          <p:nvSpPr>
            <p:cNvPr id="496" name="Google Shape;496;p52"/>
            <p:cNvSpPr/>
            <p:nvPr/>
          </p:nvSpPr>
          <p:spPr>
            <a:xfrm>
              <a:off x="4590600" y="236680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741B47">
                <a:alpha val="84313"/>
              </a:srgbClr>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500" b="1">
                  <a:solidFill>
                    <a:srgbClr val="FFFFFF"/>
                  </a:solidFill>
                  <a:latin typeface="Vidaloka"/>
                  <a:ea typeface="Vidaloka"/>
                  <a:cs typeface="Vidaloka"/>
                  <a:sym typeface="Vidaloka"/>
                </a:rPr>
                <a:t>6</a:t>
              </a:r>
              <a:endParaRPr sz="1400" b="1" i="0" u="none" strike="noStrike" cap="none">
                <a:solidFill>
                  <a:srgbClr val="FFFFFF"/>
                </a:solidFill>
                <a:latin typeface="Vidaloka"/>
                <a:ea typeface="Vidaloka"/>
                <a:cs typeface="Vidaloka"/>
                <a:sym typeface="Vidalok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986860" y="2779716"/>
            <a:ext cx="3714900" cy="81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Introduction</a:t>
            </a:r>
            <a:endParaRPr/>
          </a:p>
        </p:txBody>
      </p:sp>
      <p:sp>
        <p:nvSpPr>
          <p:cNvPr id="502" name="Google Shape;502;p53"/>
          <p:cNvSpPr txBox="1">
            <a:spLocks noGrp="1"/>
          </p:cNvSpPr>
          <p:nvPr>
            <p:ph type="title" idx="2"/>
          </p:nvPr>
        </p:nvSpPr>
        <p:spPr>
          <a:xfrm>
            <a:off x="2110300" y="1648975"/>
            <a:ext cx="1650900" cy="97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US"/>
              <a:t>01</a:t>
            </a:r>
            <a:endParaRPr/>
          </a:p>
        </p:txBody>
      </p:sp>
      <p:pic>
        <p:nvPicPr>
          <p:cNvPr id="503" name="Google Shape;503;p53"/>
          <p:cNvPicPr preferRelativeResize="0"/>
          <p:nvPr/>
        </p:nvPicPr>
        <p:blipFill rotWithShape="1">
          <a:blip r:embed="rId3">
            <a:alphaModFix/>
          </a:blip>
          <a:srcRect/>
          <a:stretch/>
        </p:blipFill>
        <p:spPr>
          <a:xfrm>
            <a:off x="6092850" y="687250"/>
            <a:ext cx="2246478" cy="2995303"/>
          </a:xfrm>
          <a:prstGeom prst="rect">
            <a:avLst/>
          </a:prstGeom>
          <a:noFill/>
          <a:ln>
            <a:noFill/>
          </a:ln>
        </p:spPr>
      </p:pic>
      <p:sp>
        <p:nvSpPr>
          <p:cNvPr id="504" name="Google Shape;504;p53"/>
          <p:cNvSpPr txBox="1"/>
          <p:nvPr/>
        </p:nvSpPr>
        <p:spPr>
          <a:xfrm>
            <a:off x="4419600" y="3731362"/>
            <a:ext cx="4724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1000268201.jpg, A child in a pink dress is climbing up a set of stairs in an entryway.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0"/>
          <p:cNvSpPr txBox="1"/>
          <p:nvPr/>
        </p:nvSpPr>
        <p:spPr>
          <a:xfrm>
            <a:off x="0" y="21765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9" name="Google Shape;549;p60"/>
          <p:cNvGrpSpPr/>
          <p:nvPr/>
        </p:nvGrpSpPr>
        <p:grpSpPr>
          <a:xfrm>
            <a:off x="41446" y="376709"/>
            <a:ext cx="5482531" cy="1055250"/>
            <a:chOff x="5157216" y="1465519"/>
            <a:chExt cx="3712851" cy="809078"/>
          </a:xfrm>
        </p:grpSpPr>
        <p:sp>
          <p:nvSpPr>
            <p:cNvPr id="550" name="Google Shape;550;p60"/>
            <p:cNvSpPr/>
            <p:nvPr/>
          </p:nvSpPr>
          <p:spPr>
            <a:xfrm>
              <a:off x="5542385" y="1466487"/>
              <a:ext cx="3327682" cy="681546"/>
            </a:xfrm>
            <a:custGeom>
              <a:avLst/>
              <a:gdLst/>
              <a:ahLst/>
              <a:cxnLst/>
              <a:rect l="l" t="t" r="r" b="b"/>
              <a:pathLst>
                <a:path w="94799" h="25301"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1" name="Google Shape;551;p60"/>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2" name="Google Shape;552;p60"/>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3" name="Google Shape;553;p60"/>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rgbClr val="DD90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4" name="Google Shape;554;p60"/>
            <p:cNvSpPr txBox="1"/>
            <p:nvPr/>
          </p:nvSpPr>
          <p:spPr>
            <a:xfrm>
              <a:off x="5838439" y="1793397"/>
              <a:ext cx="2868300" cy="48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a:p>
              <a:pPr marL="0" marR="0" lvl="0" indent="0" algn="l" rtl="0">
                <a:lnSpc>
                  <a:spcPct val="100000"/>
                </a:lnSpc>
                <a:spcBef>
                  <a:spcPts val="0"/>
                </a:spcBef>
                <a:spcAft>
                  <a:spcPts val="0"/>
                </a:spcAft>
                <a:buClr>
                  <a:schemeClr val="dk1"/>
                </a:buClr>
                <a:buSzPts val="1100"/>
                <a:buFont typeface="Arial"/>
                <a:buNone/>
              </a:pPr>
              <a:r>
                <a:rPr lang="en-US" sz="1050" b="0" i="0" u="none" strike="noStrike" cap="none" dirty="0">
                  <a:solidFill>
                    <a:schemeClr val="dk1"/>
                  </a:solidFill>
                  <a:latin typeface="Vidaloka"/>
                  <a:ea typeface="Vidaloka"/>
                  <a:cs typeface="Vidaloka"/>
                  <a:sym typeface="Vidaloka"/>
                </a:rPr>
                <a:t>Image caption generation has evolved from early methods combining object detection and templating to advanced approaches leveraging deep learning and attention mechanisms. However, current methods often overlook textual information in images, hindering accessibility for the visually impaired.</a:t>
              </a:r>
            </a:p>
            <a:p>
              <a:pPr marL="0" marR="0" lvl="0" indent="0" algn="l" rtl="0">
                <a:lnSpc>
                  <a:spcPct val="100000"/>
                </a:lnSpc>
                <a:spcBef>
                  <a:spcPts val="0"/>
                </a:spcBef>
                <a:spcAft>
                  <a:spcPts val="0"/>
                </a:spcAft>
                <a:buClr>
                  <a:schemeClr val="dk1"/>
                </a:buClr>
                <a:buSzPts val="1100"/>
                <a:buFont typeface="Arial"/>
                <a:buNone/>
              </a:pPr>
              <a:endParaRPr lang="en-IN" sz="1300" b="0" i="0" u="none" strike="noStrike" cap="none" dirty="0">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dirty="0">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Vidaloka"/>
                <a:ea typeface="Vidaloka"/>
                <a:cs typeface="Vidaloka"/>
                <a:sym typeface="Vidaloka"/>
              </a:endParaRPr>
            </a:p>
          </p:txBody>
        </p:sp>
      </p:grpSp>
      <p:grpSp>
        <p:nvGrpSpPr>
          <p:cNvPr id="555" name="Google Shape;555;p60"/>
          <p:cNvGrpSpPr/>
          <p:nvPr/>
        </p:nvGrpSpPr>
        <p:grpSpPr>
          <a:xfrm>
            <a:off x="2141951" y="1520146"/>
            <a:ext cx="6313118" cy="1129109"/>
            <a:chOff x="5225550" y="2542650"/>
            <a:chExt cx="3644544" cy="682829"/>
          </a:xfrm>
        </p:grpSpPr>
        <p:sp>
          <p:nvSpPr>
            <p:cNvPr id="556" name="Google Shape;556;p60"/>
            <p:cNvSpPr/>
            <p:nvPr/>
          </p:nvSpPr>
          <p:spPr>
            <a:xfrm>
              <a:off x="5225550" y="2542650"/>
              <a:ext cx="3327577" cy="681573"/>
            </a:xfrm>
            <a:custGeom>
              <a:avLst/>
              <a:gdLst/>
              <a:ahLst/>
              <a:cxnLst/>
              <a:rect l="l" t="t" r="r" b="b"/>
              <a:pathLst>
                <a:path w="97191" h="25302" extrusionOk="0">
                  <a:moveTo>
                    <a:pt x="0" y="0"/>
                  </a:moveTo>
                  <a:lnTo>
                    <a:pt x="0" y="25301"/>
                  </a:lnTo>
                  <a:lnTo>
                    <a:pt x="97191" y="25301"/>
                  </a:lnTo>
                  <a:lnTo>
                    <a:pt x="9719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7" name="Google Shape;557;p60"/>
            <p:cNvSpPr/>
            <p:nvPr/>
          </p:nvSpPr>
          <p:spPr>
            <a:xfrm>
              <a:off x="8188845" y="2544230"/>
              <a:ext cx="681249" cy="681249"/>
            </a:xfrm>
            <a:custGeom>
              <a:avLst/>
              <a:gdLst/>
              <a:ahLst/>
              <a:cxnLst/>
              <a:rect l="l" t="t" r="r" b="b"/>
              <a:pathLst>
                <a:path w="25290" h="25290" extrusionOk="0">
                  <a:moveTo>
                    <a:pt x="12645" y="1"/>
                  </a:moveTo>
                  <a:cubicBezTo>
                    <a:pt x="5668" y="1"/>
                    <a:pt x="0" y="5668"/>
                    <a:pt x="0" y="12645"/>
                  </a:cubicBezTo>
                  <a:cubicBezTo>
                    <a:pt x="0" y="19634"/>
                    <a:pt x="5668" y="25290"/>
                    <a:pt x="12645" y="25290"/>
                  </a:cubicBezTo>
                  <a:cubicBezTo>
                    <a:pt x="19634" y="25290"/>
                    <a:pt x="25289" y="19634"/>
                    <a:pt x="25289" y="12645"/>
                  </a:cubicBezTo>
                  <a:cubicBezTo>
                    <a:pt x="25289" y="5668"/>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8" name="Google Shape;558;p60"/>
            <p:cNvSpPr/>
            <p:nvPr/>
          </p:nvSpPr>
          <p:spPr>
            <a:xfrm>
              <a:off x="8251394" y="2606779"/>
              <a:ext cx="556475" cy="556475"/>
            </a:xfrm>
            <a:custGeom>
              <a:avLst/>
              <a:gdLst/>
              <a:ahLst/>
              <a:cxnLst/>
              <a:rect l="l" t="t" r="r" b="b"/>
              <a:pathLst>
                <a:path w="20658" h="20658" fill="none" extrusionOk="0">
                  <a:moveTo>
                    <a:pt x="20657" y="10323"/>
                  </a:moveTo>
                  <a:cubicBezTo>
                    <a:pt x="20657" y="16026"/>
                    <a:pt x="16026" y="20658"/>
                    <a:pt x="10323" y="20658"/>
                  </a:cubicBezTo>
                  <a:cubicBezTo>
                    <a:pt x="4620" y="20658"/>
                    <a:pt x="0" y="16026"/>
                    <a:pt x="0" y="10323"/>
                  </a:cubicBezTo>
                  <a:cubicBezTo>
                    <a:pt x="0" y="4620"/>
                    <a:pt x="4620" y="1"/>
                    <a:pt x="10323" y="1"/>
                  </a:cubicBezTo>
                  <a:cubicBezTo>
                    <a:pt x="16026" y="1"/>
                    <a:pt x="20657" y="4620"/>
                    <a:pt x="20657"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59" name="Google Shape;559;p60"/>
            <p:cNvSpPr/>
            <p:nvPr/>
          </p:nvSpPr>
          <p:spPr>
            <a:xfrm>
              <a:off x="8280256" y="2634224"/>
              <a:ext cx="498425" cy="498425"/>
            </a:xfrm>
            <a:custGeom>
              <a:avLst/>
              <a:gdLst/>
              <a:ahLst/>
              <a:cxnLst/>
              <a:rect l="l" t="t" r="r" b="b"/>
              <a:pathLst>
                <a:path w="18503" h="18503" extrusionOk="0">
                  <a:moveTo>
                    <a:pt x="9252" y="0"/>
                  </a:moveTo>
                  <a:cubicBezTo>
                    <a:pt x="4144" y="0"/>
                    <a:pt x="1" y="4144"/>
                    <a:pt x="1" y="9251"/>
                  </a:cubicBezTo>
                  <a:cubicBezTo>
                    <a:pt x="1" y="14359"/>
                    <a:pt x="4144" y="18502"/>
                    <a:pt x="9252" y="18502"/>
                  </a:cubicBezTo>
                  <a:cubicBezTo>
                    <a:pt x="14360" y="18502"/>
                    <a:pt x="18503" y="14359"/>
                    <a:pt x="18503" y="9251"/>
                  </a:cubicBezTo>
                  <a:cubicBezTo>
                    <a:pt x="18503" y="4144"/>
                    <a:pt x="14360" y="0"/>
                    <a:pt x="9252" y="0"/>
                  </a:cubicBezTo>
                  <a:close/>
                </a:path>
              </a:pathLst>
            </a:custGeom>
            <a:solidFill>
              <a:srgbClr val="A06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0" name="Google Shape;560;p60"/>
            <p:cNvSpPr txBox="1"/>
            <p:nvPr/>
          </p:nvSpPr>
          <p:spPr>
            <a:xfrm>
              <a:off x="7033324" y="2735750"/>
              <a:ext cx="1047600" cy="30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Vidaloka"/>
                <a:ea typeface="Vidaloka"/>
                <a:cs typeface="Vidaloka"/>
                <a:sym typeface="Vidaloka"/>
              </a:endParaRPr>
            </a:p>
          </p:txBody>
        </p:sp>
        <p:sp>
          <p:nvSpPr>
            <p:cNvPr id="561" name="Google Shape;561;p60"/>
            <p:cNvSpPr txBox="1"/>
            <p:nvPr/>
          </p:nvSpPr>
          <p:spPr>
            <a:xfrm>
              <a:off x="5344457" y="2698364"/>
              <a:ext cx="2815200" cy="50794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rgbClr val="000000"/>
                  </a:solidFill>
                  <a:latin typeface="Vidaloka"/>
                  <a:ea typeface="Vidaloka"/>
                  <a:cs typeface="Vidaloka"/>
                  <a:sym typeface="Vidaloka"/>
                </a:rPr>
                <a:t>Our project addresses this gap by developing a multi-modal caption generator, utilizing both visual features extracted by convolutional neural networks and textual information present in images. By providing descriptive audio information about visual scenes, we seek to empower the visually impaired community and enhance their independence.</a:t>
              </a:r>
            </a:p>
            <a:p>
              <a:pPr marL="0" marR="0" lvl="0" indent="0" algn="l" rtl="0">
                <a:lnSpc>
                  <a:spcPct val="100000"/>
                </a:lnSpc>
                <a:spcBef>
                  <a:spcPts val="0"/>
                </a:spcBef>
                <a:spcAft>
                  <a:spcPts val="0"/>
                </a:spcAft>
                <a:buClr>
                  <a:srgbClr val="000000"/>
                </a:buClr>
                <a:buSzPts val="1200"/>
                <a:buFont typeface="Arial"/>
                <a:buNone/>
              </a:pPr>
              <a:endParaRPr lang="en-IN" sz="1200" b="0" i="0" u="none" strike="noStrike" cap="none" dirty="0">
                <a:solidFill>
                  <a:srgbClr val="000000"/>
                </a:solidFill>
                <a:latin typeface="Vidaloka"/>
                <a:ea typeface="Vidaloka"/>
                <a:cs typeface="Vidaloka"/>
                <a:sym typeface="Vidaloka"/>
              </a:endParaRPr>
            </a:p>
          </p:txBody>
        </p:sp>
      </p:grpSp>
      <p:grpSp>
        <p:nvGrpSpPr>
          <p:cNvPr id="562" name="Google Shape;562;p60"/>
          <p:cNvGrpSpPr/>
          <p:nvPr/>
        </p:nvGrpSpPr>
        <p:grpSpPr>
          <a:xfrm>
            <a:off x="41447" y="2960983"/>
            <a:ext cx="6147416" cy="1378169"/>
            <a:chOff x="5157216" y="3334819"/>
            <a:chExt cx="3873399" cy="697608"/>
          </a:xfrm>
        </p:grpSpPr>
        <p:sp>
          <p:nvSpPr>
            <p:cNvPr id="563" name="Google Shape;563;p60"/>
            <p:cNvSpPr/>
            <p:nvPr/>
          </p:nvSpPr>
          <p:spPr>
            <a:xfrm>
              <a:off x="5645304" y="3338360"/>
              <a:ext cx="3327682" cy="681573"/>
            </a:xfrm>
            <a:custGeom>
              <a:avLst/>
              <a:gdLst/>
              <a:ahLst/>
              <a:cxnLst/>
              <a:rect l="l" t="t" r="r" b="b"/>
              <a:pathLst>
                <a:path w="94799" h="25302" extrusionOk="0">
                  <a:moveTo>
                    <a:pt x="1" y="0"/>
                  </a:moveTo>
                  <a:lnTo>
                    <a:pt x="1" y="25301"/>
                  </a:lnTo>
                  <a:lnTo>
                    <a:pt x="94798" y="25301"/>
                  </a:lnTo>
                  <a:lnTo>
                    <a:pt x="9479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4" name="Google Shape;564;p60"/>
            <p:cNvSpPr/>
            <p:nvPr/>
          </p:nvSpPr>
          <p:spPr>
            <a:xfrm>
              <a:off x="5157216" y="3334819"/>
              <a:ext cx="681249" cy="681249"/>
            </a:xfrm>
            <a:custGeom>
              <a:avLst/>
              <a:gdLst/>
              <a:ahLst/>
              <a:cxnLst/>
              <a:rect l="l" t="t" r="r" b="b"/>
              <a:pathLst>
                <a:path w="25290" h="25290" extrusionOk="0">
                  <a:moveTo>
                    <a:pt x="12645" y="1"/>
                  </a:moveTo>
                  <a:cubicBezTo>
                    <a:pt x="5656" y="1"/>
                    <a:pt x="0" y="5656"/>
                    <a:pt x="0" y="12645"/>
                  </a:cubicBezTo>
                  <a:cubicBezTo>
                    <a:pt x="0" y="19634"/>
                    <a:pt x="5656" y="25290"/>
                    <a:pt x="12645" y="25290"/>
                  </a:cubicBezTo>
                  <a:cubicBezTo>
                    <a:pt x="19634" y="25290"/>
                    <a:pt x="25289" y="19634"/>
                    <a:pt x="25289" y="12645"/>
                  </a:cubicBezTo>
                  <a:cubicBezTo>
                    <a:pt x="25289" y="5656"/>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5" name="Google Shape;565;p60"/>
            <p:cNvSpPr/>
            <p:nvPr/>
          </p:nvSpPr>
          <p:spPr>
            <a:xfrm>
              <a:off x="5219738" y="3397368"/>
              <a:ext cx="556179" cy="556152"/>
            </a:xfrm>
            <a:custGeom>
              <a:avLst/>
              <a:gdLst/>
              <a:ahLst/>
              <a:cxnLst/>
              <a:rect l="l" t="t" r="r" b="b"/>
              <a:pathLst>
                <a:path w="20647" h="20646" fill="none" extrusionOk="0">
                  <a:moveTo>
                    <a:pt x="20646" y="10323"/>
                  </a:moveTo>
                  <a:cubicBezTo>
                    <a:pt x="20646" y="16026"/>
                    <a:pt x="16027" y="20646"/>
                    <a:pt x="10324" y="20646"/>
                  </a:cubicBezTo>
                  <a:cubicBezTo>
                    <a:pt x="4621" y="20646"/>
                    <a:pt x="1" y="16026"/>
                    <a:pt x="1" y="10323"/>
                  </a:cubicBezTo>
                  <a:cubicBezTo>
                    <a:pt x="1" y="4620"/>
                    <a:pt x="4621" y="0"/>
                    <a:pt x="10324" y="0"/>
                  </a:cubicBezTo>
                  <a:cubicBezTo>
                    <a:pt x="16027" y="0"/>
                    <a:pt x="20646" y="4620"/>
                    <a:pt x="20646" y="10323"/>
                  </a:cubicBezTo>
                  <a:close/>
                </a:path>
              </a:pathLst>
            </a:custGeom>
            <a:noFill/>
            <a:ln w="9525" cap="flat" cmpd="sng">
              <a:solidFill>
                <a:srgbClr val="2E294E"/>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6" name="Google Shape;566;p60"/>
            <p:cNvSpPr/>
            <p:nvPr/>
          </p:nvSpPr>
          <p:spPr>
            <a:xfrm>
              <a:off x="5243670" y="3426230"/>
              <a:ext cx="498425" cy="498425"/>
            </a:xfrm>
            <a:custGeom>
              <a:avLst/>
              <a:gdLst/>
              <a:ahLst/>
              <a:cxnLst/>
              <a:rect l="l" t="t" r="r" b="b"/>
              <a:pathLst>
                <a:path w="18503" h="18503" extrusionOk="0">
                  <a:moveTo>
                    <a:pt x="9252" y="0"/>
                  </a:moveTo>
                  <a:cubicBezTo>
                    <a:pt x="4144" y="0"/>
                    <a:pt x="0" y="4143"/>
                    <a:pt x="0" y="9251"/>
                  </a:cubicBezTo>
                  <a:cubicBezTo>
                    <a:pt x="0" y="14359"/>
                    <a:pt x="4144" y="18502"/>
                    <a:pt x="9252" y="18502"/>
                  </a:cubicBezTo>
                  <a:cubicBezTo>
                    <a:pt x="14359" y="18502"/>
                    <a:pt x="18503" y="14359"/>
                    <a:pt x="18503" y="9251"/>
                  </a:cubicBezTo>
                  <a:cubicBezTo>
                    <a:pt x="18503" y="4143"/>
                    <a:pt x="14359" y="0"/>
                    <a:pt x="9252" y="0"/>
                  </a:cubicBezTo>
                  <a:close/>
                </a:path>
              </a:pathLst>
            </a:custGeom>
            <a:solidFill>
              <a:srgbClr val="8058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idaloka"/>
                <a:ea typeface="Vidaloka"/>
                <a:cs typeface="Vidaloka"/>
                <a:sym typeface="Vidaloka"/>
              </a:endParaRPr>
            </a:p>
          </p:txBody>
        </p:sp>
        <p:sp>
          <p:nvSpPr>
            <p:cNvPr id="568" name="Google Shape;568;p60"/>
            <p:cNvSpPr txBox="1"/>
            <p:nvPr/>
          </p:nvSpPr>
          <p:spPr>
            <a:xfrm>
              <a:off x="5948940" y="3452827"/>
              <a:ext cx="2864400" cy="57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chemeClr val="dk1"/>
                </a:solidFill>
                <a:latin typeface="Vidaloka"/>
                <a:ea typeface="Vidaloka"/>
                <a:cs typeface="Vidaloka"/>
                <a:sym typeface="Vidaloka"/>
              </a:endParaRPr>
            </a:p>
          </p:txBody>
        </p:sp>
        <p:sp>
          <p:nvSpPr>
            <p:cNvPr id="569" name="Google Shape;569;p60"/>
            <p:cNvSpPr txBox="1"/>
            <p:nvPr/>
          </p:nvSpPr>
          <p:spPr>
            <a:xfrm>
              <a:off x="5857478" y="3419807"/>
              <a:ext cx="3173137" cy="518678"/>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rgbClr val="000000"/>
                </a:buClr>
                <a:buSzPts val="1200"/>
                <a:buFont typeface="Arial"/>
                <a:buNone/>
              </a:pPr>
              <a:r>
                <a:rPr lang="en-IN" sz="1050" b="0" i="0" u="none" strike="noStrike" cap="none" dirty="0">
                  <a:solidFill>
                    <a:srgbClr val="000000"/>
                  </a:solidFill>
                  <a:latin typeface="Vidaloka"/>
                  <a:ea typeface="Vidaloka"/>
                  <a:cs typeface="Vidaloka"/>
                  <a:sym typeface="Vidaloka"/>
                </a:rPr>
                <a:t>To achieve this goal, we utilize the Flickr30k dataset, a rich resource comprising diverse images paired with descriptive captions, totalling approximately 155,000 captions. Through data preprocessing steps such as removing duplicated and normalized text, we ensure improved model training and accuracy.</a:t>
              </a:r>
              <a:endParaRPr sz="1050" b="0" i="0" u="none" strike="noStrike" cap="none" dirty="0">
                <a:solidFill>
                  <a:srgbClr val="000000"/>
                </a:solidFill>
                <a:latin typeface="Vidaloka"/>
                <a:ea typeface="Vidaloka"/>
                <a:cs typeface="Vidaloka"/>
                <a:sym typeface="Vidaloka"/>
              </a:endParaRPr>
            </a:p>
          </p:txBody>
        </p:sp>
      </p:grpSp>
      <p:sp>
        <p:nvSpPr>
          <p:cNvPr id="4" name="Google Shape;554;p60">
            <a:extLst>
              <a:ext uri="{FF2B5EF4-FFF2-40B4-BE49-F238E27FC236}">
                <a16:creationId xmlns:a16="http://schemas.microsoft.com/office/drawing/2014/main" id="{1703593B-4A97-B01E-9D8F-A024DEF034DD}"/>
              </a:ext>
            </a:extLst>
          </p:cNvPr>
          <p:cNvSpPr txBox="1"/>
          <p:nvPr/>
        </p:nvSpPr>
        <p:spPr>
          <a:xfrm>
            <a:off x="1953426" y="1206340"/>
            <a:ext cx="4235436" cy="62761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a:p>
            <a:pPr marL="0" marR="0" lvl="0" indent="0" algn="l" rtl="0">
              <a:lnSpc>
                <a:spcPct val="100000"/>
              </a:lnSpc>
              <a:spcBef>
                <a:spcPts val="0"/>
              </a:spcBef>
              <a:spcAft>
                <a:spcPts val="0"/>
              </a:spcAft>
              <a:buClr>
                <a:schemeClr val="dk1"/>
              </a:buClr>
              <a:buSzPts val="1100"/>
              <a:buFont typeface="Arial"/>
              <a:buNone/>
            </a:pPr>
            <a:endParaRPr lang="en-IN" sz="1300" b="0" i="0" u="none" strike="noStrike" cap="none" dirty="0">
              <a:solidFill>
                <a:schemeClr val="dk1"/>
              </a:solidFill>
              <a:latin typeface="Vidaloka"/>
              <a:ea typeface="Vidaloka"/>
              <a:cs typeface="Vidaloka"/>
              <a:sym typeface="Vidaloka"/>
            </a:endParaRPr>
          </a:p>
          <a:p>
            <a:pPr marL="0" marR="0" lvl="0" indent="0" algn="l" rtl="0">
              <a:lnSpc>
                <a:spcPct val="100000"/>
              </a:lnSpc>
              <a:spcBef>
                <a:spcPts val="0"/>
              </a:spcBef>
              <a:spcAft>
                <a:spcPts val="0"/>
              </a:spcAft>
              <a:buClr>
                <a:schemeClr val="dk1"/>
              </a:buClr>
              <a:buSzPts val="1100"/>
              <a:buFont typeface="Arial"/>
              <a:buNone/>
            </a:pPr>
            <a:endParaRPr sz="1300" b="0" i="0" u="none" strike="noStrike" cap="none" dirty="0">
              <a:solidFill>
                <a:schemeClr val="dk1"/>
              </a:solidFill>
              <a:latin typeface="Vidaloka"/>
              <a:ea typeface="Vidaloka"/>
              <a:cs typeface="Vidaloka"/>
              <a:sym typeface="Vidaloka"/>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1D1E20"/>
              </a:solidFill>
              <a:latin typeface="Vidaloka"/>
              <a:ea typeface="Vidaloka"/>
              <a:cs typeface="Vidaloka"/>
              <a:sym typeface="Vidalok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Vidaloka"/>
              <a:ea typeface="Vidaloka"/>
              <a:cs typeface="Vidaloka"/>
              <a:sym typeface="Vidalok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56"/>
          <p:cNvPicPr preferRelativeResize="0"/>
          <p:nvPr/>
        </p:nvPicPr>
        <p:blipFill rotWithShape="1">
          <a:blip r:embed="rId3">
            <a:alphaModFix/>
          </a:blip>
          <a:srcRect/>
          <a:stretch/>
        </p:blipFill>
        <p:spPr>
          <a:xfrm>
            <a:off x="1305409" y="669582"/>
            <a:ext cx="5381767" cy="1671783"/>
          </a:xfrm>
          <a:prstGeom prst="rect">
            <a:avLst/>
          </a:prstGeom>
          <a:noFill/>
          <a:ln>
            <a:noFill/>
          </a:ln>
        </p:spPr>
      </p:pic>
      <p:pic>
        <p:nvPicPr>
          <p:cNvPr id="523" name="Google Shape;523;p56"/>
          <p:cNvPicPr preferRelativeResize="0"/>
          <p:nvPr/>
        </p:nvPicPr>
        <p:blipFill rotWithShape="1">
          <a:blip r:embed="rId4">
            <a:alphaModFix/>
          </a:blip>
          <a:srcRect/>
          <a:stretch/>
        </p:blipFill>
        <p:spPr>
          <a:xfrm>
            <a:off x="1238353" y="2631075"/>
            <a:ext cx="6485279" cy="1380094"/>
          </a:xfrm>
          <a:prstGeom prst="rect">
            <a:avLst/>
          </a:prstGeom>
          <a:noFill/>
          <a:ln>
            <a:noFill/>
          </a:ln>
        </p:spPr>
      </p:pic>
      <p:pic>
        <p:nvPicPr>
          <p:cNvPr id="3" name="Picture 2">
            <a:extLst>
              <a:ext uri="{FF2B5EF4-FFF2-40B4-BE49-F238E27FC236}">
                <a16:creationId xmlns:a16="http://schemas.microsoft.com/office/drawing/2014/main" id="{14B06117-F45C-6DC2-F1E8-B826E265C93E}"/>
              </a:ext>
            </a:extLst>
          </p:cNvPr>
          <p:cNvPicPr>
            <a:picLocks noChangeAspect="1"/>
          </p:cNvPicPr>
          <p:nvPr/>
        </p:nvPicPr>
        <p:blipFill>
          <a:blip r:embed="rId5"/>
          <a:stretch>
            <a:fillRect/>
          </a:stretch>
        </p:blipFill>
        <p:spPr>
          <a:xfrm>
            <a:off x="1956396" y="4173418"/>
            <a:ext cx="4867954" cy="4667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7"/>
          <p:cNvSpPr txBox="1">
            <a:spLocks noGrp="1"/>
          </p:cNvSpPr>
          <p:nvPr>
            <p:ph type="title"/>
          </p:nvPr>
        </p:nvSpPr>
        <p:spPr>
          <a:xfrm>
            <a:off x="908304" y="329201"/>
            <a:ext cx="9180533" cy="7512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Exploratory Data Analysis</a:t>
            </a:r>
            <a:endParaRPr/>
          </a:p>
        </p:txBody>
      </p:sp>
      <p:pic>
        <p:nvPicPr>
          <p:cNvPr id="529" name="Google Shape;529;p57"/>
          <p:cNvPicPr preferRelativeResize="0"/>
          <p:nvPr/>
        </p:nvPicPr>
        <p:blipFill rotWithShape="1">
          <a:blip r:embed="rId3">
            <a:alphaModFix/>
          </a:blip>
          <a:srcRect/>
          <a:stretch/>
        </p:blipFill>
        <p:spPr>
          <a:xfrm>
            <a:off x="713225" y="1622242"/>
            <a:ext cx="5345630" cy="2327139"/>
          </a:xfrm>
          <a:prstGeom prst="rect">
            <a:avLst/>
          </a:prstGeom>
          <a:noFill/>
          <a:ln>
            <a:noFill/>
          </a:ln>
        </p:spPr>
      </p:pic>
      <p:sp>
        <p:nvSpPr>
          <p:cNvPr id="530" name="Google Shape;530;p57"/>
          <p:cNvSpPr txBox="1"/>
          <p:nvPr/>
        </p:nvSpPr>
        <p:spPr>
          <a:xfrm>
            <a:off x="974668" y="954567"/>
            <a:ext cx="2042852" cy="47910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Vidaloka"/>
              <a:buNone/>
            </a:pPr>
            <a:r>
              <a:rPr lang="en-US" sz="1800" b="0" i="0" u="none" strike="noStrike" cap="none">
                <a:solidFill>
                  <a:schemeClr val="dk1"/>
                </a:solidFill>
                <a:latin typeface="Vidaloka"/>
                <a:ea typeface="Vidaloka"/>
                <a:cs typeface="Vidaloka"/>
                <a:sym typeface="Vidaloka"/>
              </a:rPr>
              <a:t>Caption Statistics</a:t>
            </a:r>
            <a:endParaRPr/>
          </a:p>
        </p:txBody>
      </p:sp>
      <p:pic>
        <p:nvPicPr>
          <p:cNvPr id="3" name="Picture 2">
            <a:extLst>
              <a:ext uri="{FF2B5EF4-FFF2-40B4-BE49-F238E27FC236}">
                <a16:creationId xmlns:a16="http://schemas.microsoft.com/office/drawing/2014/main" id="{A3E9F587-33BC-951F-46A1-8EFEE583B034}"/>
              </a:ext>
            </a:extLst>
          </p:cNvPr>
          <p:cNvPicPr>
            <a:picLocks noChangeAspect="1"/>
          </p:cNvPicPr>
          <p:nvPr/>
        </p:nvPicPr>
        <p:blipFill>
          <a:blip r:embed="rId4"/>
          <a:stretch>
            <a:fillRect/>
          </a:stretch>
        </p:blipFill>
        <p:spPr>
          <a:xfrm>
            <a:off x="361430" y="4040840"/>
            <a:ext cx="6049219" cy="5906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800" b="0" i="0" u="none" strike="noStrike">
                <a:solidFill>
                  <a:srgbClr val="000000"/>
                </a:solidFill>
                <a:latin typeface="Vidaloka"/>
                <a:ea typeface="Vidaloka"/>
                <a:cs typeface="Vidaloka"/>
                <a:sym typeface="Vidaloka"/>
              </a:rPr>
              <a:t>Examination of caption length distribution (number of words per caption).</a:t>
            </a:r>
            <a:endParaRPr>
              <a:latin typeface="Vidaloka"/>
              <a:ea typeface="Vidaloka"/>
              <a:cs typeface="Vidaloka"/>
              <a:sym typeface="Vidaloka"/>
            </a:endParaRPr>
          </a:p>
        </p:txBody>
      </p:sp>
      <p:pic>
        <p:nvPicPr>
          <p:cNvPr id="536" name="Google Shape;536;p58"/>
          <p:cNvPicPr preferRelativeResize="0"/>
          <p:nvPr/>
        </p:nvPicPr>
        <p:blipFill rotWithShape="1">
          <a:blip r:embed="rId3">
            <a:alphaModFix/>
          </a:blip>
          <a:srcRect/>
          <a:stretch/>
        </p:blipFill>
        <p:spPr>
          <a:xfrm>
            <a:off x="2189547" y="1149379"/>
            <a:ext cx="4595302" cy="2996635"/>
          </a:xfrm>
          <a:prstGeom prst="rect">
            <a:avLst/>
          </a:prstGeom>
          <a:noFill/>
          <a:ln>
            <a:noFill/>
          </a:ln>
        </p:spPr>
      </p:pic>
      <p:pic>
        <p:nvPicPr>
          <p:cNvPr id="3" name="Picture 2">
            <a:extLst>
              <a:ext uri="{FF2B5EF4-FFF2-40B4-BE49-F238E27FC236}">
                <a16:creationId xmlns:a16="http://schemas.microsoft.com/office/drawing/2014/main" id="{2AFE34D4-64E0-65DA-A0AC-A3395C451855}"/>
              </a:ext>
            </a:extLst>
          </p:cNvPr>
          <p:cNvPicPr>
            <a:picLocks noChangeAspect="1"/>
          </p:cNvPicPr>
          <p:nvPr/>
        </p:nvPicPr>
        <p:blipFill>
          <a:blip r:embed="rId4"/>
          <a:stretch>
            <a:fillRect/>
          </a:stretch>
        </p:blipFill>
        <p:spPr>
          <a:xfrm>
            <a:off x="3058248" y="4277668"/>
            <a:ext cx="2857899" cy="276264"/>
          </a:xfrm>
          <a:prstGeom prst="rect">
            <a:avLst/>
          </a:prstGeom>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2098</Words>
  <Application>Microsoft Office PowerPoint</Application>
  <PresentationFormat>On-screen Show (16:9)</PresentationFormat>
  <Paragraphs>209</Paragraphs>
  <Slides>37</Slides>
  <Notes>36</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37</vt:i4>
      </vt:variant>
    </vt:vector>
  </HeadingPairs>
  <TitlesOfParts>
    <vt:vector size="51" baseType="lpstr">
      <vt:lpstr>Times New Roman</vt:lpstr>
      <vt:lpstr>Open Sans SemiBold</vt:lpstr>
      <vt:lpstr>Mako</vt:lpstr>
      <vt:lpstr>Open Sans</vt:lpstr>
      <vt:lpstr>Crimson Text</vt:lpstr>
      <vt:lpstr>Montserrat</vt:lpstr>
      <vt:lpstr>Josefin Sans</vt:lpstr>
      <vt:lpstr>Vidaloka</vt:lpstr>
      <vt:lpstr>Lato</vt:lpstr>
      <vt:lpstr>Merriweather Light</vt:lpstr>
      <vt:lpstr>Russo One</vt:lpstr>
      <vt:lpstr>Arial</vt:lpstr>
      <vt:lpstr>Minimalist Business Slides XL by Slidesgo</vt:lpstr>
      <vt:lpstr>1_Minimalist Business Slides XL by Slidesgo</vt:lpstr>
      <vt:lpstr>PowerPoint Presentation</vt:lpstr>
      <vt:lpstr>    Enhancing accessibility through image captioning and text-to-speech technology </vt:lpstr>
      <vt:lpstr>PowerPoint Presentation</vt:lpstr>
      <vt:lpstr>TABLE OF CONTENTS</vt:lpstr>
      <vt:lpstr>Introduction</vt:lpstr>
      <vt:lpstr>PowerPoint Presentation</vt:lpstr>
      <vt:lpstr>PowerPoint Presentation</vt:lpstr>
      <vt:lpstr>Exploratory Data Analysis</vt:lpstr>
      <vt:lpstr>Examination of caption length distribution (number of words per caption).</vt:lpstr>
      <vt:lpstr>Literature Review </vt:lpstr>
      <vt:lpstr>PowerPoint Presentation</vt:lpstr>
      <vt:lpstr>Methodology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Training and Testing</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Zanjabila Bano</cp:lastModifiedBy>
  <cp:revision>5</cp:revision>
  <dcterms:modified xsi:type="dcterms:W3CDTF">2024-04-25T09:45:55Z</dcterms:modified>
</cp:coreProperties>
</file>